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50"/>
  </p:notesMasterIdLst>
  <p:sldIdLst>
    <p:sldId id="256" r:id="rId5"/>
    <p:sldId id="264" r:id="rId6"/>
    <p:sldId id="265" r:id="rId7"/>
    <p:sldId id="303" r:id="rId8"/>
    <p:sldId id="302" r:id="rId9"/>
    <p:sldId id="281" r:id="rId10"/>
    <p:sldId id="282" r:id="rId11"/>
    <p:sldId id="304" r:id="rId12"/>
    <p:sldId id="283" r:id="rId13"/>
    <p:sldId id="284" r:id="rId14"/>
    <p:sldId id="305" r:id="rId15"/>
    <p:sldId id="285" r:id="rId16"/>
    <p:sldId id="286" r:id="rId17"/>
    <p:sldId id="287" r:id="rId18"/>
    <p:sldId id="288" r:id="rId19"/>
    <p:sldId id="306" r:id="rId20"/>
    <p:sldId id="289" r:id="rId21"/>
    <p:sldId id="307" r:id="rId22"/>
    <p:sldId id="291" r:id="rId23"/>
    <p:sldId id="290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280" r:id="rId49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5"/>
    <p:restoredTop sz="91508"/>
  </p:normalViewPr>
  <p:slideViewPr>
    <p:cSldViewPr snapToGrid="0" snapToObjects="1">
      <p:cViewPr varScale="1">
        <p:scale>
          <a:sx n="126" d="100"/>
          <a:sy n="126" d="100"/>
        </p:scale>
        <p:origin x="6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Berta" userId="c8694f89-bba4-4576-b0a8-456619ca5a8c" providerId="ADAL" clId="{FDDBFC5A-5EA9-5330-BEB8-433D7E3B4C4E}"/>
    <pc:docChg chg="undo redo custSel addSld delSld modSld sldOrd modMainMaster">
      <pc:chgData name="Riccardo Berta" userId="c8694f89-bba4-4576-b0a8-456619ca5a8c" providerId="ADAL" clId="{FDDBFC5A-5EA9-5330-BEB8-433D7E3B4C4E}" dt="2026-01-21T11:05:58.591" v="7554" actId="20577"/>
      <pc:docMkLst>
        <pc:docMk/>
      </pc:docMkLst>
      <pc:sldChg chg="modSp mod">
        <pc:chgData name="Riccardo Berta" userId="c8694f89-bba4-4576-b0a8-456619ca5a8c" providerId="ADAL" clId="{FDDBFC5A-5EA9-5330-BEB8-433D7E3B4C4E}" dt="2026-01-09T15:27:02.750" v="4678" actId="948"/>
        <pc:sldMkLst>
          <pc:docMk/>
          <pc:sldMk cId="0" sldId="264"/>
        </pc:sldMkLst>
        <pc:spChg chg="mod">
          <ac:chgData name="Riccardo Berta" userId="c8694f89-bba4-4576-b0a8-456619ca5a8c" providerId="ADAL" clId="{FDDBFC5A-5EA9-5330-BEB8-433D7E3B4C4E}" dt="2026-01-09T15:27:02.750" v="4678" actId="948"/>
          <ac:spMkLst>
            <pc:docMk/>
            <pc:sldMk cId="0" sldId="264"/>
            <ac:spMk id="84" creationId="{00000000-0000-0000-0000-000000000000}"/>
          </ac:spMkLst>
        </pc:spChg>
      </pc:sldChg>
      <pc:sldChg chg="addSp delSp modSp mod">
        <pc:chgData name="Riccardo Berta" userId="c8694f89-bba4-4576-b0a8-456619ca5a8c" providerId="ADAL" clId="{FDDBFC5A-5EA9-5330-BEB8-433D7E3B4C4E}" dt="2026-01-14T12:47:38.150" v="5670" actId="1076"/>
        <pc:sldMkLst>
          <pc:docMk/>
          <pc:sldMk cId="2056707301" sldId="265"/>
        </pc:sldMkLst>
        <pc:spChg chg="mod">
          <ac:chgData name="Riccardo Berta" userId="c8694f89-bba4-4576-b0a8-456619ca5a8c" providerId="ADAL" clId="{FDDBFC5A-5EA9-5330-BEB8-433D7E3B4C4E}" dt="2026-01-07T07:08:21.780" v="1311" actId="313"/>
          <ac:spMkLst>
            <pc:docMk/>
            <pc:sldMk cId="2056707301" sldId="265"/>
            <ac:spMk id="83" creationId="{00000000-0000-0000-0000-000000000000}"/>
          </ac:spMkLst>
        </pc:spChg>
        <pc:spChg chg="mod">
          <ac:chgData name="Riccardo Berta" userId="c8694f89-bba4-4576-b0a8-456619ca5a8c" providerId="ADAL" clId="{FDDBFC5A-5EA9-5330-BEB8-433D7E3B4C4E}" dt="2026-01-09T11:37:50.234" v="2936" actId="20577"/>
          <ac:spMkLst>
            <pc:docMk/>
            <pc:sldMk cId="2056707301" sldId="265"/>
            <ac:spMk id="84" creationId="{00000000-0000-0000-0000-000000000000}"/>
          </ac:spMkLst>
        </pc:spChg>
        <pc:picChg chg="add mod">
          <ac:chgData name="Riccardo Berta" userId="c8694f89-bba4-4576-b0a8-456619ca5a8c" providerId="ADAL" clId="{FDDBFC5A-5EA9-5330-BEB8-433D7E3B4C4E}" dt="2026-01-14T12:47:33.917" v="5668" actId="1076"/>
          <ac:picMkLst>
            <pc:docMk/>
            <pc:sldMk cId="2056707301" sldId="265"/>
            <ac:picMk id="10" creationId="{E41C3F87-FE73-B9B5-3B97-114753C93574}"/>
          </ac:picMkLst>
        </pc:picChg>
        <pc:picChg chg="add mod">
          <ac:chgData name="Riccardo Berta" userId="c8694f89-bba4-4576-b0a8-456619ca5a8c" providerId="ADAL" clId="{FDDBFC5A-5EA9-5330-BEB8-433D7E3B4C4E}" dt="2026-01-14T12:47:38.150" v="5670" actId="1076"/>
          <ac:picMkLst>
            <pc:docMk/>
            <pc:sldMk cId="2056707301" sldId="265"/>
            <ac:picMk id="12" creationId="{7405CF51-B377-0B38-2561-1E45D97020AA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2:09:16.822" v="3189" actId="1035"/>
        <pc:sldMkLst>
          <pc:docMk/>
          <pc:sldMk cId="723372518" sldId="281"/>
        </pc:sldMkLst>
        <pc:spChg chg="add mod">
          <ac:chgData name="Riccardo Berta" userId="c8694f89-bba4-4576-b0a8-456619ca5a8c" providerId="ADAL" clId="{FDDBFC5A-5EA9-5330-BEB8-433D7E3B4C4E}" dt="2026-01-09T11:58:59.786" v="3127" actId="20577"/>
          <ac:spMkLst>
            <pc:docMk/>
            <pc:sldMk cId="723372518" sldId="281"/>
            <ac:spMk id="6" creationId="{DD17B93F-A5F9-944E-B02E-6FA60FF455BD}"/>
          </ac:spMkLst>
        </pc:spChg>
        <pc:spChg chg="mod">
          <ac:chgData name="Riccardo Berta" userId="c8694f89-bba4-4576-b0a8-456619ca5a8c" providerId="ADAL" clId="{FDDBFC5A-5EA9-5330-BEB8-433D7E3B4C4E}" dt="2026-01-07T07:17:11.451" v="1546" actId="20577"/>
          <ac:spMkLst>
            <pc:docMk/>
            <pc:sldMk cId="723372518" sldId="281"/>
            <ac:spMk id="83" creationId="{B8B8D273-CFFF-226D-77FD-D7A5AB0BA36D}"/>
          </ac:spMkLst>
        </pc:spChg>
        <pc:picChg chg="add mod">
          <ac:chgData name="Riccardo Berta" userId="c8694f89-bba4-4576-b0a8-456619ca5a8c" providerId="ADAL" clId="{FDDBFC5A-5EA9-5330-BEB8-433D7E3B4C4E}" dt="2026-01-07T07:17:51.020" v="1580" actId="1036"/>
          <ac:picMkLst>
            <pc:docMk/>
            <pc:sldMk cId="723372518" sldId="281"/>
            <ac:picMk id="7" creationId="{CC8C8587-B9E6-2893-93E5-B9976ECCEB28}"/>
          </ac:picMkLst>
        </pc:picChg>
        <pc:picChg chg="add mod">
          <ac:chgData name="Riccardo Berta" userId="c8694f89-bba4-4576-b0a8-456619ca5a8c" providerId="ADAL" clId="{FDDBFC5A-5EA9-5330-BEB8-433D7E3B4C4E}" dt="2026-01-09T12:09:16.822" v="3189" actId="1035"/>
          <ac:picMkLst>
            <pc:docMk/>
            <pc:sldMk cId="723372518" sldId="281"/>
            <ac:picMk id="8" creationId="{F61CFF00-09BD-6AEA-A841-F14754410462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2:58:31.736" v="3602" actId="113"/>
        <pc:sldMkLst>
          <pc:docMk/>
          <pc:sldMk cId="4069552976" sldId="282"/>
        </pc:sldMkLst>
        <pc:spChg chg="mod">
          <ac:chgData name="Riccardo Berta" userId="c8694f89-bba4-4576-b0a8-456619ca5a8c" providerId="ADAL" clId="{FDDBFC5A-5EA9-5330-BEB8-433D7E3B4C4E}" dt="2026-01-09T12:06:04.103" v="3144" actId="20577"/>
          <ac:spMkLst>
            <pc:docMk/>
            <pc:sldMk cId="4069552976" sldId="282"/>
            <ac:spMk id="83" creationId="{62A7A834-3D21-2E82-02FC-22F7FE5376E2}"/>
          </ac:spMkLst>
        </pc:spChg>
        <pc:spChg chg="mod">
          <ac:chgData name="Riccardo Berta" userId="c8694f89-bba4-4576-b0a8-456619ca5a8c" providerId="ADAL" clId="{FDDBFC5A-5EA9-5330-BEB8-433D7E3B4C4E}" dt="2026-01-09T12:58:31.736" v="3602" actId="113"/>
          <ac:spMkLst>
            <pc:docMk/>
            <pc:sldMk cId="4069552976" sldId="282"/>
            <ac:spMk id="84" creationId="{2BFD3C03-BE7D-9D37-0F0F-61B4C31C30FB}"/>
          </ac:spMkLst>
        </pc:spChg>
        <pc:picChg chg="add mod">
          <ac:chgData name="Riccardo Berta" userId="c8694f89-bba4-4576-b0a8-456619ca5a8c" providerId="ADAL" clId="{FDDBFC5A-5EA9-5330-BEB8-433D7E3B4C4E}" dt="2026-01-09T12:18:39.733" v="3227" actId="1076"/>
          <ac:picMkLst>
            <pc:docMk/>
            <pc:sldMk cId="4069552976" sldId="282"/>
            <ac:picMk id="17" creationId="{0F61C031-2D17-0293-5933-DE6F2CBF09B0}"/>
          </ac:picMkLst>
        </pc:picChg>
        <pc:picChg chg="add mod">
          <ac:chgData name="Riccardo Berta" userId="c8694f89-bba4-4576-b0a8-456619ca5a8c" providerId="ADAL" clId="{FDDBFC5A-5EA9-5330-BEB8-433D7E3B4C4E}" dt="2026-01-09T12:21:40.229" v="3262" actId="1076"/>
          <ac:picMkLst>
            <pc:docMk/>
            <pc:sldMk cId="4069552976" sldId="282"/>
            <ac:picMk id="19" creationId="{DE5AC846-7465-D353-E489-4F81CB5C4BF9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2:37:47.418" v="3432" actId="1076"/>
        <pc:sldMkLst>
          <pc:docMk/>
          <pc:sldMk cId="1203026094" sldId="283"/>
        </pc:sldMkLst>
        <pc:spChg chg="mod">
          <ac:chgData name="Riccardo Berta" userId="c8694f89-bba4-4576-b0a8-456619ca5a8c" providerId="ADAL" clId="{FDDBFC5A-5EA9-5330-BEB8-433D7E3B4C4E}" dt="2026-01-07T10:28:24.455" v="1881" actId="20577"/>
          <ac:spMkLst>
            <pc:docMk/>
            <pc:sldMk cId="1203026094" sldId="283"/>
            <ac:spMk id="83" creationId="{DB97B17C-7510-D199-4DE6-48B5688960D0}"/>
          </ac:spMkLst>
        </pc:spChg>
        <pc:spChg chg="mod">
          <ac:chgData name="Riccardo Berta" userId="c8694f89-bba4-4576-b0a8-456619ca5a8c" providerId="ADAL" clId="{FDDBFC5A-5EA9-5330-BEB8-433D7E3B4C4E}" dt="2026-01-09T12:37:33.979" v="3428" actId="5793"/>
          <ac:spMkLst>
            <pc:docMk/>
            <pc:sldMk cId="1203026094" sldId="283"/>
            <ac:spMk id="84" creationId="{BEC002BB-19E0-E6C5-8C1F-8D6911EAC382}"/>
          </ac:spMkLst>
        </pc:spChg>
        <pc:picChg chg="add mod">
          <ac:chgData name="Riccardo Berta" userId="c8694f89-bba4-4576-b0a8-456619ca5a8c" providerId="ADAL" clId="{FDDBFC5A-5EA9-5330-BEB8-433D7E3B4C4E}" dt="2026-01-09T12:35:44.252" v="3377" actId="1076"/>
          <ac:picMkLst>
            <pc:docMk/>
            <pc:sldMk cId="1203026094" sldId="283"/>
            <ac:picMk id="10" creationId="{7CD0DDBB-6B2D-A2B4-935D-D18B54E740BE}"/>
          </ac:picMkLst>
        </pc:picChg>
        <pc:picChg chg="add mod">
          <ac:chgData name="Riccardo Berta" userId="c8694f89-bba4-4576-b0a8-456619ca5a8c" providerId="ADAL" clId="{FDDBFC5A-5EA9-5330-BEB8-433D7E3B4C4E}" dt="2026-01-09T12:37:47.418" v="3432" actId="1076"/>
          <ac:picMkLst>
            <pc:docMk/>
            <pc:sldMk cId="1203026094" sldId="283"/>
            <ac:picMk id="12" creationId="{D9C68437-62A7-74DD-8868-C09C9C3CA195}"/>
          </ac:picMkLst>
        </pc:picChg>
        <pc:picChg chg="add mod">
          <ac:chgData name="Riccardo Berta" userId="c8694f89-bba4-4576-b0a8-456619ca5a8c" providerId="ADAL" clId="{FDDBFC5A-5EA9-5330-BEB8-433D7E3B4C4E}" dt="2026-01-09T12:37:37.792" v="3429" actId="1076"/>
          <ac:picMkLst>
            <pc:docMk/>
            <pc:sldMk cId="1203026094" sldId="283"/>
            <ac:picMk id="13" creationId="{DF1136FE-8872-451B-AC36-3A5787562C2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2:58:40.986" v="3603" actId="478"/>
        <pc:sldMkLst>
          <pc:docMk/>
          <pc:sldMk cId="1761469638" sldId="284"/>
        </pc:sldMkLst>
        <pc:spChg chg="mod">
          <ac:chgData name="Riccardo Berta" userId="c8694f89-bba4-4576-b0a8-456619ca5a8c" providerId="ADAL" clId="{FDDBFC5A-5EA9-5330-BEB8-433D7E3B4C4E}" dt="2026-01-09T12:48:42.071" v="3532" actId="113"/>
          <ac:spMkLst>
            <pc:docMk/>
            <pc:sldMk cId="1761469638" sldId="284"/>
            <ac:spMk id="84" creationId="{6635E4CF-3E3B-5423-A81F-C48B0FFA23DE}"/>
          </ac:spMkLst>
        </pc:spChg>
        <pc:picChg chg="add del mod">
          <ac:chgData name="Riccardo Berta" userId="c8694f89-bba4-4576-b0a8-456619ca5a8c" providerId="ADAL" clId="{FDDBFC5A-5EA9-5330-BEB8-433D7E3B4C4E}" dt="2026-01-09T12:44:54.431" v="3520" actId="1036"/>
          <ac:picMkLst>
            <pc:docMk/>
            <pc:sldMk cId="1761469638" sldId="284"/>
            <ac:picMk id="8" creationId="{3A0BCEEC-9286-2F77-CCE9-9A214E001457}"/>
          </ac:picMkLst>
        </pc:picChg>
        <pc:picChg chg="add del mod">
          <ac:chgData name="Riccardo Berta" userId="c8694f89-bba4-4576-b0a8-456619ca5a8c" providerId="ADAL" clId="{FDDBFC5A-5EA9-5330-BEB8-433D7E3B4C4E}" dt="2026-01-09T12:44:29.762" v="3509" actId="478"/>
          <ac:picMkLst>
            <pc:docMk/>
            <pc:sldMk cId="1761469638" sldId="284"/>
            <ac:picMk id="12" creationId="{0DFF6E67-8869-1F59-D85C-CB705779B629}"/>
          </ac:picMkLst>
        </pc:picChg>
        <pc:picChg chg="add mod">
          <ac:chgData name="Riccardo Berta" userId="c8694f89-bba4-4576-b0a8-456619ca5a8c" providerId="ADAL" clId="{FDDBFC5A-5EA9-5330-BEB8-433D7E3B4C4E}" dt="2026-01-09T12:48:36.007" v="3531" actId="1037"/>
          <ac:picMkLst>
            <pc:docMk/>
            <pc:sldMk cId="1761469638" sldId="284"/>
            <ac:picMk id="14" creationId="{EB71BA6B-7943-D95C-5F47-647F840B03EC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4:12:47.631" v="3749" actId="1076"/>
        <pc:sldMkLst>
          <pc:docMk/>
          <pc:sldMk cId="50088106" sldId="285"/>
        </pc:sldMkLst>
        <pc:spChg chg="mod">
          <ac:chgData name="Riccardo Berta" userId="c8694f89-bba4-4576-b0a8-456619ca5a8c" providerId="ADAL" clId="{FDDBFC5A-5EA9-5330-BEB8-433D7E3B4C4E}" dt="2026-01-07T12:12:45.803" v="1962"/>
          <ac:spMkLst>
            <pc:docMk/>
            <pc:sldMk cId="50088106" sldId="285"/>
            <ac:spMk id="83" creationId="{6078C3B2-0355-8364-2E71-72F4E5A6D2B7}"/>
          </ac:spMkLst>
        </pc:spChg>
        <pc:spChg chg="mod">
          <ac:chgData name="Riccardo Berta" userId="c8694f89-bba4-4576-b0a8-456619ca5a8c" providerId="ADAL" clId="{FDDBFC5A-5EA9-5330-BEB8-433D7E3B4C4E}" dt="2026-01-09T14:10:13.481" v="3744" actId="403"/>
          <ac:spMkLst>
            <pc:docMk/>
            <pc:sldMk cId="50088106" sldId="285"/>
            <ac:spMk id="84" creationId="{D87648A9-7EC3-3E4A-182F-03FB83B69009}"/>
          </ac:spMkLst>
        </pc:spChg>
        <pc:picChg chg="add mod">
          <ac:chgData name="Riccardo Berta" userId="c8694f89-bba4-4576-b0a8-456619ca5a8c" providerId="ADAL" clId="{FDDBFC5A-5EA9-5330-BEB8-433D7E3B4C4E}" dt="2026-01-09T14:08:45.958" v="3727" actId="1076"/>
          <ac:picMkLst>
            <pc:docMk/>
            <pc:sldMk cId="50088106" sldId="285"/>
            <ac:picMk id="20" creationId="{6F925E74-1B80-49B8-5B3F-5407BC41C7D2}"/>
          </ac:picMkLst>
        </pc:picChg>
        <pc:picChg chg="add mod">
          <ac:chgData name="Riccardo Berta" userId="c8694f89-bba4-4576-b0a8-456619ca5a8c" providerId="ADAL" clId="{FDDBFC5A-5EA9-5330-BEB8-433D7E3B4C4E}" dt="2026-01-09T14:12:47.631" v="3749" actId="1076"/>
          <ac:picMkLst>
            <pc:docMk/>
            <pc:sldMk cId="50088106" sldId="285"/>
            <ac:picMk id="23" creationId="{BAEE7082-A541-C231-A4DE-DA29663F5E6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4:17:15.937" v="3786" actId="20577"/>
        <pc:sldMkLst>
          <pc:docMk/>
          <pc:sldMk cId="1767948117" sldId="286"/>
        </pc:sldMkLst>
        <pc:spChg chg="mod">
          <ac:chgData name="Riccardo Berta" userId="c8694f89-bba4-4576-b0a8-456619ca5a8c" providerId="ADAL" clId="{FDDBFC5A-5EA9-5330-BEB8-433D7E3B4C4E}" dt="2026-01-07T13:58:31.450" v="2380" actId="20577"/>
          <ac:spMkLst>
            <pc:docMk/>
            <pc:sldMk cId="1767948117" sldId="286"/>
            <ac:spMk id="83" creationId="{2489F7EB-B0CE-3DFB-AE1C-29F5A37998E5}"/>
          </ac:spMkLst>
        </pc:spChg>
        <pc:spChg chg="mod">
          <ac:chgData name="Riccardo Berta" userId="c8694f89-bba4-4576-b0a8-456619ca5a8c" providerId="ADAL" clId="{FDDBFC5A-5EA9-5330-BEB8-433D7E3B4C4E}" dt="2026-01-09T14:17:15.937" v="3786" actId="20577"/>
          <ac:spMkLst>
            <pc:docMk/>
            <pc:sldMk cId="1767948117" sldId="286"/>
            <ac:spMk id="84" creationId="{91E7FDAB-3980-DF34-58BA-9626B71CAE92}"/>
          </ac:spMkLst>
        </pc:spChg>
        <pc:picChg chg="add mod">
          <ac:chgData name="Riccardo Berta" userId="c8694f89-bba4-4576-b0a8-456619ca5a8c" providerId="ADAL" clId="{FDDBFC5A-5EA9-5330-BEB8-433D7E3B4C4E}" dt="2026-01-07T13:58:16.733" v="2370" actId="1035"/>
          <ac:picMkLst>
            <pc:docMk/>
            <pc:sldMk cId="1767948117" sldId="286"/>
            <ac:picMk id="4" creationId="{8DA58E6B-D1F2-29E6-466F-84E52A92E623}"/>
          </ac:picMkLst>
        </pc:picChg>
        <pc:picChg chg="add mod">
          <ac:chgData name="Riccardo Berta" userId="c8694f89-bba4-4576-b0a8-456619ca5a8c" providerId="ADAL" clId="{FDDBFC5A-5EA9-5330-BEB8-433D7E3B4C4E}" dt="2026-01-09T14:17:04.010" v="3782" actId="1076"/>
          <ac:picMkLst>
            <pc:docMk/>
            <pc:sldMk cId="1767948117" sldId="286"/>
            <ac:picMk id="7" creationId="{15AD9812-1B4F-88F6-673F-77122AD20EA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4:26:34.854" v="3799" actId="1076"/>
        <pc:sldMkLst>
          <pc:docMk/>
          <pc:sldMk cId="3404738813" sldId="287"/>
        </pc:sldMkLst>
        <pc:spChg chg="mod">
          <ac:chgData name="Riccardo Berta" userId="c8694f89-bba4-4576-b0a8-456619ca5a8c" providerId="ADAL" clId="{FDDBFC5A-5EA9-5330-BEB8-433D7E3B4C4E}" dt="2026-01-07T13:58:39.610" v="2382"/>
          <ac:spMkLst>
            <pc:docMk/>
            <pc:sldMk cId="3404738813" sldId="287"/>
            <ac:spMk id="83" creationId="{51D9ACB8-6A27-8C80-DA0A-0226BC86023E}"/>
          </ac:spMkLst>
        </pc:spChg>
        <pc:spChg chg="mod">
          <ac:chgData name="Riccardo Berta" userId="c8694f89-bba4-4576-b0a8-456619ca5a8c" providerId="ADAL" clId="{FDDBFC5A-5EA9-5330-BEB8-433D7E3B4C4E}" dt="2026-01-09T14:26:27.285" v="3795" actId="5793"/>
          <ac:spMkLst>
            <pc:docMk/>
            <pc:sldMk cId="3404738813" sldId="287"/>
            <ac:spMk id="84" creationId="{B21C7B46-7D15-F77B-C84C-7FA4CA987BC9}"/>
          </ac:spMkLst>
        </pc:spChg>
        <pc:picChg chg="add mod">
          <ac:chgData name="Riccardo Berta" userId="c8694f89-bba4-4576-b0a8-456619ca5a8c" providerId="ADAL" clId="{FDDBFC5A-5EA9-5330-BEB8-433D7E3B4C4E}" dt="2026-01-07T13:58:26.048" v="2379" actId="1037"/>
          <ac:picMkLst>
            <pc:docMk/>
            <pc:sldMk cId="3404738813" sldId="287"/>
            <ac:picMk id="5" creationId="{EC0D43F9-3FFF-1046-AA45-90A5437DE412}"/>
          </ac:picMkLst>
        </pc:picChg>
        <pc:picChg chg="add mod">
          <ac:chgData name="Riccardo Berta" userId="c8694f89-bba4-4576-b0a8-456619ca5a8c" providerId="ADAL" clId="{FDDBFC5A-5EA9-5330-BEB8-433D7E3B4C4E}" dt="2026-01-09T14:26:34.854" v="3799" actId="1076"/>
          <ac:picMkLst>
            <pc:docMk/>
            <pc:sldMk cId="3404738813" sldId="287"/>
            <ac:picMk id="6" creationId="{111ECA85-F9CC-7479-A8CD-5C3CE59C59D4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4:33:45.462" v="4006" actId="20577"/>
        <pc:sldMkLst>
          <pc:docMk/>
          <pc:sldMk cId="1414908017" sldId="288"/>
        </pc:sldMkLst>
        <pc:spChg chg="mod">
          <ac:chgData name="Riccardo Berta" userId="c8694f89-bba4-4576-b0a8-456619ca5a8c" providerId="ADAL" clId="{FDDBFC5A-5EA9-5330-BEB8-433D7E3B4C4E}" dt="2026-01-09T14:29:03.560" v="3810" actId="20577"/>
          <ac:spMkLst>
            <pc:docMk/>
            <pc:sldMk cId="1414908017" sldId="288"/>
            <ac:spMk id="83" creationId="{2BD090A3-AA85-6908-61E4-2DC5E619872D}"/>
          </ac:spMkLst>
        </pc:spChg>
        <pc:spChg chg="mod">
          <ac:chgData name="Riccardo Berta" userId="c8694f89-bba4-4576-b0a8-456619ca5a8c" providerId="ADAL" clId="{FDDBFC5A-5EA9-5330-BEB8-433D7E3B4C4E}" dt="2026-01-09T14:33:45.462" v="4006" actId="20577"/>
          <ac:spMkLst>
            <pc:docMk/>
            <pc:sldMk cId="1414908017" sldId="288"/>
            <ac:spMk id="84" creationId="{E2C1BD7E-90D7-823D-D494-8857354793AC}"/>
          </ac:spMkLst>
        </pc:spChg>
        <pc:picChg chg="add mod">
          <ac:chgData name="Riccardo Berta" userId="c8694f89-bba4-4576-b0a8-456619ca5a8c" providerId="ADAL" clId="{FDDBFC5A-5EA9-5330-BEB8-433D7E3B4C4E}" dt="2026-01-09T14:28:43.293" v="3804" actId="14100"/>
          <ac:picMkLst>
            <pc:docMk/>
            <pc:sldMk cId="1414908017" sldId="288"/>
            <ac:picMk id="10" creationId="{45B659D8-46C3-40C3-9C39-85BB078A9693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5:03:54.504" v="4259" actId="1076"/>
        <pc:sldMkLst>
          <pc:docMk/>
          <pc:sldMk cId="16744300" sldId="289"/>
        </pc:sldMkLst>
        <pc:spChg chg="mod">
          <ac:chgData name="Riccardo Berta" userId="c8694f89-bba4-4576-b0a8-456619ca5a8c" providerId="ADAL" clId="{FDDBFC5A-5EA9-5330-BEB8-433D7E3B4C4E}" dt="2026-01-09T15:00:48.043" v="4227" actId="20577"/>
          <ac:spMkLst>
            <pc:docMk/>
            <pc:sldMk cId="16744300" sldId="289"/>
            <ac:spMk id="83" creationId="{DFF17892-5B58-C913-398B-3284C8D2AE15}"/>
          </ac:spMkLst>
        </pc:spChg>
        <pc:spChg chg="mod">
          <ac:chgData name="Riccardo Berta" userId="c8694f89-bba4-4576-b0a8-456619ca5a8c" providerId="ADAL" clId="{FDDBFC5A-5EA9-5330-BEB8-433D7E3B4C4E}" dt="2026-01-09T14:59:55.017" v="4200" actId="20577"/>
          <ac:spMkLst>
            <pc:docMk/>
            <pc:sldMk cId="16744300" sldId="289"/>
            <ac:spMk id="84" creationId="{EB65A22B-3773-14AD-F4BD-680F02E8D4B1}"/>
          </ac:spMkLst>
        </pc:spChg>
        <pc:picChg chg="add mod">
          <ac:chgData name="Riccardo Berta" userId="c8694f89-bba4-4576-b0a8-456619ca5a8c" providerId="ADAL" clId="{FDDBFC5A-5EA9-5330-BEB8-433D7E3B4C4E}" dt="2026-01-09T14:59:33.941" v="4189" actId="1076"/>
          <ac:picMkLst>
            <pc:docMk/>
            <pc:sldMk cId="16744300" sldId="289"/>
            <ac:picMk id="3" creationId="{B24EFF3C-F8EB-7A63-A8AE-1362A6772E9B}"/>
          </ac:picMkLst>
        </pc:picChg>
        <pc:picChg chg="add mod">
          <ac:chgData name="Riccardo Berta" userId="c8694f89-bba4-4576-b0a8-456619ca5a8c" providerId="ADAL" clId="{FDDBFC5A-5EA9-5330-BEB8-433D7E3B4C4E}" dt="2026-01-09T15:03:54.504" v="4259" actId="1076"/>
          <ac:picMkLst>
            <pc:docMk/>
            <pc:sldMk cId="16744300" sldId="289"/>
            <ac:picMk id="5" creationId="{CD06B088-6FEC-1CB9-AE68-ECA10C9B3115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12T19:16:50.581" v="4689" actId="1035"/>
        <pc:sldMkLst>
          <pc:docMk/>
          <pc:sldMk cId="1571549712" sldId="290"/>
        </pc:sldMkLst>
        <pc:spChg chg="mod">
          <ac:chgData name="Riccardo Berta" userId="c8694f89-bba4-4576-b0a8-456619ca5a8c" providerId="ADAL" clId="{FDDBFC5A-5EA9-5330-BEB8-433D7E3B4C4E}" dt="2026-01-09T15:00:11.569" v="4202"/>
          <ac:spMkLst>
            <pc:docMk/>
            <pc:sldMk cId="1571549712" sldId="290"/>
            <ac:spMk id="83" creationId="{E842958F-1E79-CBE0-E977-2CDBCD689002}"/>
          </ac:spMkLst>
        </pc:spChg>
        <pc:spChg chg="mod">
          <ac:chgData name="Riccardo Berta" userId="c8694f89-bba4-4576-b0a8-456619ca5a8c" providerId="ADAL" clId="{FDDBFC5A-5EA9-5330-BEB8-433D7E3B4C4E}" dt="2026-01-09T15:21:00.633" v="4450" actId="20577"/>
          <ac:spMkLst>
            <pc:docMk/>
            <pc:sldMk cId="1571549712" sldId="290"/>
            <ac:spMk id="84" creationId="{0CE16391-6C6C-A17F-062E-1A8AF5F4713D}"/>
          </ac:spMkLst>
        </pc:spChg>
        <pc:picChg chg="add mod">
          <ac:chgData name="Riccardo Berta" userId="c8694f89-bba4-4576-b0a8-456619ca5a8c" providerId="ADAL" clId="{FDDBFC5A-5EA9-5330-BEB8-433D7E3B4C4E}" dt="2026-01-09T15:19:01.401" v="4404" actId="1076"/>
          <ac:picMkLst>
            <pc:docMk/>
            <pc:sldMk cId="1571549712" sldId="290"/>
            <ac:picMk id="3" creationId="{65EAD39B-41A9-0656-7A1C-BC03FACC30CD}"/>
          </ac:picMkLst>
        </pc:picChg>
        <pc:picChg chg="add mod">
          <ac:chgData name="Riccardo Berta" userId="c8694f89-bba4-4576-b0a8-456619ca5a8c" providerId="ADAL" clId="{FDDBFC5A-5EA9-5330-BEB8-433D7E3B4C4E}" dt="2026-01-12T19:16:47.304" v="4686" actId="1076"/>
          <ac:picMkLst>
            <pc:docMk/>
            <pc:sldMk cId="1571549712" sldId="290"/>
            <ac:picMk id="4" creationId="{B222A47E-4EFD-5A3A-5484-4E246E309F15}"/>
          </ac:picMkLst>
        </pc:picChg>
        <pc:picChg chg="add mod">
          <ac:chgData name="Riccardo Berta" userId="c8694f89-bba4-4576-b0a8-456619ca5a8c" providerId="ADAL" clId="{FDDBFC5A-5EA9-5330-BEB8-433D7E3B4C4E}" dt="2026-01-12T19:16:50.581" v="4689" actId="1035"/>
          <ac:picMkLst>
            <pc:docMk/>
            <pc:sldMk cId="1571549712" sldId="290"/>
            <ac:picMk id="7" creationId="{2FAAC107-2482-1880-7973-3B4E68A3A173}"/>
          </ac:picMkLst>
        </pc:picChg>
      </pc:sldChg>
      <pc:sldChg chg="addSp delSp modSp add mod ord">
        <pc:chgData name="Riccardo Berta" userId="c8694f89-bba4-4576-b0a8-456619ca5a8c" providerId="ADAL" clId="{FDDBFC5A-5EA9-5330-BEB8-433D7E3B4C4E}" dt="2026-01-09T15:19:06.430" v="4405" actId="20577"/>
        <pc:sldMkLst>
          <pc:docMk/>
          <pc:sldMk cId="1111950495" sldId="291"/>
        </pc:sldMkLst>
        <pc:spChg chg="add mod">
          <ac:chgData name="Riccardo Berta" userId="c8694f89-bba4-4576-b0a8-456619ca5a8c" providerId="ADAL" clId="{FDDBFC5A-5EA9-5330-BEB8-433D7E3B4C4E}" dt="2026-01-09T15:15:43.324" v="4354" actId="1076"/>
          <ac:spMkLst>
            <pc:docMk/>
            <pc:sldMk cId="1111950495" sldId="291"/>
            <ac:spMk id="9" creationId="{7DC3DF64-B915-5941-6F58-CF6778FEB6EF}"/>
          </ac:spMkLst>
        </pc:spChg>
        <pc:spChg chg="mod">
          <ac:chgData name="Riccardo Berta" userId="c8694f89-bba4-4576-b0a8-456619ca5a8c" providerId="ADAL" clId="{FDDBFC5A-5EA9-5330-BEB8-433D7E3B4C4E}" dt="2026-01-09T15:13:39.429" v="4325" actId="20577"/>
          <ac:spMkLst>
            <pc:docMk/>
            <pc:sldMk cId="1111950495" sldId="291"/>
            <ac:spMk id="83" creationId="{7CBC10F6-0F06-2725-638A-041C683D5B53}"/>
          </ac:spMkLst>
        </pc:spChg>
        <pc:spChg chg="mod">
          <ac:chgData name="Riccardo Berta" userId="c8694f89-bba4-4576-b0a8-456619ca5a8c" providerId="ADAL" clId="{FDDBFC5A-5EA9-5330-BEB8-433D7E3B4C4E}" dt="2026-01-09T15:19:06.430" v="4405" actId="20577"/>
          <ac:spMkLst>
            <pc:docMk/>
            <pc:sldMk cId="1111950495" sldId="291"/>
            <ac:spMk id="84" creationId="{409DF3AB-A009-ED35-1D31-E9C7BD6F3D51}"/>
          </ac:spMkLst>
        </pc:spChg>
        <pc:picChg chg="add mod">
          <ac:chgData name="Riccardo Berta" userId="c8694f89-bba4-4576-b0a8-456619ca5a8c" providerId="ADAL" clId="{FDDBFC5A-5EA9-5330-BEB8-433D7E3B4C4E}" dt="2026-01-09T15:15:17.149" v="4346" actId="14100"/>
          <ac:picMkLst>
            <pc:docMk/>
            <pc:sldMk cId="1111950495" sldId="291"/>
            <ac:picMk id="4" creationId="{4CADD0D4-2B73-D6BC-6FAA-361FB7C82F2F}"/>
          </ac:picMkLst>
        </pc:picChg>
        <pc:picChg chg="add mod">
          <ac:chgData name="Riccardo Berta" userId="c8694f89-bba4-4576-b0a8-456619ca5a8c" providerId="ADAL" clId="{FDDBFC5A-5EA9-5330-BEB8-433D7E3B4C4E}" dt="2026-01-09T15:15:21.026" v="4348" actId="1037"/>
          <ac:picMkLst>
            <pc:docMk/>
            <pc:sldMk cId="1111950495" sldId="291"/>
            <ac:picMk id="6" creationId="{C8954BE1-03F3-B3D8-8073-4F5F7FCE0FD5}"/>
          </ac:picMkLst>
        </pc:picChg>
        <pc:picChg chg="add mod">
          <ac:chgData name="Riccardo Berta" userId="c8694f89-bba4-4576-b0a8-456619ca5a8c" providerId="ADAL" clId="{FDDBFC5A-5EA9-5330-BEB8-433D7E3B4C4E}" dt="2026-01-09T15:15:32.729" v="4352" actId="1076"/>
          <ac:picMkLst>
            <pc:docMk/>
            <pc:sldMk cId="1111950495" sldId="291"/>
            <ac:picMk id="8" creationId="{3A77EDC4-2854-83C4-044F-684BCF1D54C0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12T19:24:22.987" v="4849" actId="14100"/>
        <pc:sldMkLst>
          <pc:docMk/>
          <pc:sldMk cId="1405880056" sldId="292"/>
        </pc:sldMkLst>
        <pc:spChg chg="mod">
          <ac:chgData name="Riccardo Berta" userId="c8694f89-bba4-4576-b0a8-456619ca5a8c" providerId="ADAL" clId="{FDDBFC5A-5EA9-5330-BEB8-433D7E3B4C4E}" dt="2026-01-09T15:21:24.077" v="4451"/>
          <ac:spMkLst>
            <pc:docMk/>
            <pc:sldMk cId="1405880056" sldId="292"/>
            <ac:spMk id="83" creationId="{FD73ABFB-40C7-4985-3D6E-D094266D15A6}"/>
          </ac:spMkLst>
        </pc:spChg>
        <pc:spChg chg="mod">
          <ac:chgData name="Riccardo Berta" userId="c8694f89-bba4-4576-b0a8-456619ca5a8c" providerId="ADAL" clId="{FDDBFC5A-5EA9-5330-BEB8-433D7E3B4C4E}" dt="2026-01-12T19:24:22.987" v="4849" actId="14100"/>
          <ac:spMkLst>
            <pc:docMk/>
            <pc:sldMk cId="1405880056" sldId="292"/>
            <ac:spMk id="84" creationId="{6EF8A281-5819-CE0A-5689-03338A8C192F}"/>
          </ac:spMkLst>
        </pc:spChg>
        <pc:picChg chg="add mod">
          <ac:chgData name="Riccardo Berta" userId="c8694f89-bba4-4576-b0a8-456619ca5a8c" providerId="ADAL" clId="{FDDBFC5A-5EA9-5330-BEB8-433D7E3B4C4E}" dt="2026-01-12T19:24:13.044" v="4841" actId="1036"/>
          <ac:picMkLst>
            <pc:docMk/>
            <pc:sldMk cId="1405880056" sldId="292"/>
            <ac:picMk id="5" creationId="{15195365-639F-04FA-7F94-75708F14C6F2}"/>
          </ac:picMkLst>
        </pc:picChg>
        <pc:picChg chg="add mod">
          <ac:chgData name="Riccardo Berta" userId="c8694f89-bba4-4576-b0a8-456619ca5a8c" providerId="ADAL" clId="{FDDBFC5A-5EA9-5330-BEB8-433D7E3B4C4E}" dt="2026-01-12T19:24:13.044" v="4841" actId="1036"/>
          <ac:picMkLst>
            <pc:docMk/>
            <pc:sldMk cId="1405880056" sldId="292"/>
            <ac:picMk id="7" creationId="{473DEA85-4AEE-2881-F606-6303A1D85A43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12T19:32:53.155" v="4890" actId="1037"/>
        <pc:sldMkLst>
          <pc:docMk/>
          <pc:sldMk cId="838719100" sldId="293"/>
        </pc:sldMkLst>
        <pc:spChg chg="mod">
          <ac:chgData name="Riccardo Berta" userId="c8694f89-bba4-4576-b0a8-456619ca5a8c" providerId="ADAL" clId="{FDDBFC5A-5EA9-5330-BEB8-433D7E3B4C4E}" dt="2026-01-12T19:25:06.276" v="4859" actId="20577"/>
          <ac:spMkLst>
            <pc:docMk/>
            <pc:sldMk cId="838719100" sldId="293"/>
            <ac:spMk id="83" creationId="{AD4FD998-A8C7-1729-39AA-525525BF2B2A}"/>
          </ac:spMkLst>
        </pc:spChg>
        <pc:spChg chg="mod">
          <ac:chgData name="Riccardo Berta" userId="c8694f89-bba4-4576-b0a8-456619ca5a8c" providerId="ADAL" clId="{FDDBFC5A-5EA9-5330-BEB8-433D7E3B4C4E}" dt="2026-01-12T19:25:54.111" v="4871" actId="20577"/>
          <ac:spMkLst>
            <pc:docMk/>
            <pc:sldMk cId="838719100" sldId="293"/>
            <ac:spMk id="84" creationId="{348B191C-1D64-F98C-B9BD-120B2F3188EA}"/>
          </ac:spMkLst>
        </pc:spChg>
        <pc:picChg chg="mod">
          <ac:chgData name="Riccardo Berta" userId="c8694f89-bba4-4576-b0a8-456619ca5a8c" providerId="ADAL" clId="{FDDBFC5A-5EA9-5330-BEB8-433D7E3B4C4E}" dt="2026-01-12T19:25:57.859" v="4872" actId="1076"/>
          <ac:picMkLst>
            <pc:docMk/>
            <pc:sldMk cId="838719100" sldId="293"/>
            <ac:picMk id="2" creationId="{4F2F3467-F380-66D7-6260-34A630359071}"/>
          </ac:picMkLst>
        </pc:picChg>
        <pc:picChg chg="add mod">
          <ac:chgData name="Riccardo Berta" userId="c8694f89-bba4-4576-b0a8-456619ca5a8c" providerId="ADAL" clId="{FDDBFC5A-5EA9-5330-BEB8-433D7E3B4C4E}" dt="2026-01-12T19:32:53.155" v="4890" actId="1037"/>
          <ac:picMkLst>
            <pc:docMk/>
            <pc:sldMk cId="838719100" sldId="293"/>
            <ac:picMk id="4" creationId="{4A8E19C6-C30F-CE54-F204-FA0EBF6A06C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4:59:50.677" v="7045"/>
        <pc:sldMkLst>
          <pc:docMk/>
          <pc:sldMk cId="3496072768" sldId="294"/>
        </pc:sldMkLst>
        <pc:spChg chg="mod">
          <ac:chgData name="Riccardo Berta" userId="c8694f89-bba4-4576-b0a8-456619ca5a8c" providerId="ADAL" clId="{FDDBFC5A-5EA9-5330-BEB8-433D7E3B4C4E}" dt="2026-01-20T14:59:50.677" v="7045"/>
          <ac:spMkLst>
            <pc:docMk/>
            <pc:sldMk cId="3496072768" sldId="294"/>
            <ac:spMk id="83" creationId="{815394A2-30E1-3044-4BD3-EF117D614127}"/>
          </ac:spMkLst>
        </pc:spChg>
        <pc:spChg chg="mod">
          <ac:chgData name="Riccardo Berta" userId="c8694f89-bba4-4576-b0a8-456619ca5a8c" providerId="ADAL" clId="{FDDBFC5A-5EA9-5330-BEB8-433D7E3B4C4E}" dt="2026-01-19T16:13:55.157" v="6065" actId="20577"/>
          <ac:spMkLst>
            <pc:docMk/>
            <pc:sldMk cId="3496072768" sldId="294"/>
            <ac:spMk id="84" creationId="{84D2ECEF-5836-8507-F458-014D06CF706C}"/>
          </ac:spMkLst>
        </pc:spChg>
        <pc:picChg chg="add mod">
          <ac:chgData name="Riccardo Berta" userId="c8694f89-bba4-4576-b0a8-456619ca5a8c" providerId="ADAL" clId="{FDDBFC5A-5EA9-5330-BEB8-433D7E3B4C4E}" dt="2026-01-14T11:19:20.338" v="5104" actId="1035"/>
          <ac:picMkLst>
            <pc:docMk/>
            <pc:sldMk cId="3496072768" sldId="294"/>
            <ac:picMk id="4" creationId="{3D923499-90E3-24C4-BD2C-36778557C127}"/>
          </ac:picMkLst>
        </pc:picChg>
        <pc:picChg chg="add mod">
          <ac:chgData name="Riccardo Berta" userId="c8694f89-bba4-4576-b0a8-456619ca5a8c" providerId="ADAL" clId="{FDDBFC5A-5EA9-5330-BEB8-433D7E3B4C4E}" dt="2026-01-14T12:02:19.813" v="5414" actId="1076"/>
          <ac:picMkLst>
            <pc:docMk/>
            <pc:sldMk cId="3496072768" sldId="294"/>
            <ac:picMk id="6" creationId="{FA844215-19C7-58F4-CD22-7750F2F6FB1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5:22:24.842" v="7050" actId="1076"/>
        <pc:sldMkLst>
          <pc:docMk/>
          <pc:sldMk cId="3299216175" sldId="295"/>
        </pc:sldMkLst>
        <pc:spChg chg="mod">
          <ac:chgData name="Riccardo Berta" userId="c8694f89-bba4-4576-b0a8-456619ca5a8c" providerId="ADAL" clId="{FDDBFC5A-5EA9-5330-BEB8-433D7E3B4C4E}" dt="2026-01-14T11:30:20.393" v="5122" actId="790"/>
          <ac:spMkLst>
            <pc:docMk/>
            <pc:sldMk cId="3299216175" sldId="295"/>
            <ac:spMk id="83" creationId="{F66028B7-8707-8DCE-BE39-D3F418A54464}"/>
          </ac:spMkLst>
        </pc:spChg>
        <pc:spChg chg="mod">
          <ac:chgData name="Riccardo Berta" userId="c8694f89-bba4-4576-b0a8-456619ca5a8c" providerId="ADAL" clId="{FDDBFC5A-5EA9-5330-BEB8-433D7E3B4C4E}" dt="2026-01-14T11:53:53.902" v="5313" actId="20577"/>
          <ac:spMkLst>
            <pc:docMk/>
            <pc:sldMk cId="3299216175" sldId="295"/>
            <ac:spMk id="84" creationId="{40A4A520-E7A3-0C13-2719-9FE25E2EF28D}"/>
          </ac:spMkLst>
        </pc:spChg>
        <pc:picChg chg="mod">
          <ac:chgData name="Riccardo Berta" userId="c8694f89-bba4-4576-b0a8-456619ca5a8c" providerId="ADAL" clId="{FDDBFC5A-5EA9-5330-BEB8-433D7E3B4C4E}" dt="2026-01-14T11:53:48.872" v="5311" actId="1076"/>
          <ac:picMkLst>
            <pc:docMk/>
            <pc:sldMk cId="3299216175" sldId="295"/>
            <ac:picMk id="2" creationId="{C2410916-DFDB-5CAC-AEE9-38D37B703E59}"/>
          </ac:picMkLst>
        </pc:picChg>
        <pc:picChg chg="add del mod">
          <ac:chgData name="Riccardo Berta" userId="c8694f89-bba4-4576-b0a8-456619ca5a8c" providerId="ADAL" clId="{FDDBFC5A-5EA9-5330-BEB8-433D7E3B4C4E}" dt="2026-01-20T15:22:14.511" v="7046" actId="478"/>
          <ac:picMkLst>
            <pc:docMk/>
            <pc:sldMk cId="3299216175" sldId="295"/>
            <ac:picMk id="3" creationId="{F835A519-BD58-A069-2C0B-4FF63CAB4EFC}"/>
          </ac:picMkLst>
        </pc:picChg>
        <pc:picChg chg="add mod">
          <ac:chgData name="Riccardo Berta" userId="c8694f89-bba4-4576-b0a8-456619ca5a8c" providerId="ADAL" clId="{FDDBFC5A-5EA9-5330-BEB8-433D7E3B4C4E}" dt="2026-01-20T15:22:24.842" v="7050" actId="1076"/>
          <ac:picMkLst>
            <pc:docMk/>
            <pc:sldMk cId="3299216175" sldId="295"/>
            <ac:picMk id="4" creationId="{459399E7-6AD5-0CEF-3F6A-4F2C3025DB8C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5:40:20.947" v="7059" actId="1076"/>
        <pc:sldMkLst>
          <pc:docMk/>
          <pc:sldMk cId="2667476651" sldId="296"/>
        </pc:sldMkLst>
        <pc:spChg chg="mod">
          <ac:chgData name="Riccardo Berta" userId="c8694f89-bba4-4576-b0a8-456619ca5a8c" providerId="ADAL" clId="{FDDBFC5A-5EA9-5330-BEB8-433D7E3B4C4E}" dt="2026-01-14T12:19:34.036" v="5504" actId="20577"/>
          <ac:spMkLst>
            <pc:docMk/>
            <pc:sldMk cId="2667476651" sldId="296"/>
            <ac:spMk id="83" creationId="{56C1953C-B9AB-031D-76D4-C9782317C29B}"/>
          </ac:spMkLst>
        </pc:spChg>
        <pc:spChg chg="mod">
          <ac:chgData name="Riccardo Berta" userId="c8694f89-bba4-4576-b0a8-456619ca5a8c" providerId="ADAL" clId="{FDDBFC5A-5EA9-5330-BEB8-433D7E3B4C4E}" dt="2026-01-20T15:40:07.768" v="7055" actId="20577"/>
          <ac:spMkLst>
            <pc:docMk/>
            <pc:sldMk cId="2667476651" sldId="296"/>
            <ac:spMk id="84" creationId="{3333F3A9-53FF-8328-078B-AF72EC1B4E81}"/>
          </ac:spMkLst>
        </pc:spChg>
        <pc:picChg chg="mod">
          <ac:chgData name="Riccardo Berta" userId="c8694f89-bba4-4576-b0a8-456619ca5a8c" providerId="ADAL" clId="{FDDBFC5A-5EA9-5330-BEB8-433D7E3B4C4E}" dt="2026-01-19T16:47:03.798" v="6239" actId="1035"/>
          <ac:picMkLst>
            <pc:docMk/>
            <pc:sldMk cId="2667476651" sldId="296"/>
            <ac:picMk id="2" creationId="{B2CDD75C-DC3C-548A-DD15-502E45B186F8}"/>
          </ac:picMkLst>
        </pc:picChg>
        <pc:picChg chg="add mod">
          <ac:chgData name="Riccardo Berta" userId="c8694f89-bba4-4576-b0a8-456619ca5a8c" providerId="ADAL" clId="{FDDBFC5A-5EA9-5330-BEB8-433D7E3B4C4E}" dt="2026-01-20T15:40:20.947" v="7059" actId="1076"/>
          <ac:picMkLst>
            <pc:docMk/>
            <pc:sldMk cId="2667476651" sldId="296"/>
            <ac:picMk id="3" creationId="{1FF6682E-475F-7626-14D7-D9D756901F59}"/>
          </ac:picMkLst>
        </pc:picChg>
        <pc:picChg chg="add del mod">
          <ac:chgData name="Riccardo Berta" userId="c8694f89-bba4-4576-b0a8-456619ca5a8c" providerId="ADAL" clId="{FDDBFC5A-5EA9-5330-BEB8-433D7E3B4C4E}" dt="2026-01-20T15:40:04.630" v="7051" actId="478"/>
          <ac:picMkLst>
            <pc:docMk/>
            <pc:sldMk cId="2667476651" sldId="296"/>
            <ac:picMk id="5" creationId="{8EB6D930-7D31-D88D-82C0-373E9891257D}"/>
          </ac:picMkLst>
        </pc:picChg>
      </pc:sldChg>
      <pc:sldChg chg="addSp delSp modSp add mod modNotesTx">
        <pc:chgData name="Riccardo Berta" userId="c8694f89-bba4-4576-b0a8-456619ca5a8c" providerId="ADAL" clId="{FDDBFC5A-5EA9-5330-BEB8-433D7E3B4C4E}" dt="2026-01-20T16:11:13.618" v="7096" actId="1036"/>
        <pc:sldMkLst>
          <pc:docMk/>
          <pc:sldMk cId="2343001659" sldId="297"/>
        </pc:sldMkLst>
        <pc:spChg chg="mod">
          <ac:chgData name="Riccardo Berta" userId="c8694f89-bba4-4576-b0a8-456619ca5a8c" providerId="ADAL" clId="{FDDBFC5A-5EA9-5330-BEB8-433D7E3B4C4E}" dt="2026-01-14T12:34:19.595" v="5585" actId="790"/>
          <ac:spMkLst>
            <pc:docMk/>
            <pc:sldMk cId="2343001659" sldId="297"/>
            <ac:spMk id="83" creationId="{E2E1EB7A-4D53-F9C3-44C9-A962DB7723EF}"/>
          </ac:spMkLst>
        </pc:spChg>
        <pc:spChg chg="mod">
          <ac:chgData name="Riccardo Berta" userId="c8694f89-bba4-4576-b0a8-456619ca5a8c" providerId="ADAL" clId="{FDDBFC5A-5EA9-5330-BEB8-433D7E3B4C4E}" dt="2026-01-20T16:11:00.277" v="7082" actId="14100"/>
          <ac:spMkLst>
            <pc:docMk/>
            <pc:sldMk cId="2343001659" sldId="297"/>
            <ac:spMk id="84" creationId="{04CF05BA-D62E-F10A-A660-D5D2C75B5C1B}"/>
          </ac:spMkLst>
        </pc:spChg>
        <pc:picChg chg="add mod">
          <ac:chgData name="Riccardo Berta" userId="c8694f89-bba4-4576-b0a8-456619ca5a8c" providerId="ADAL" clId="{FDDBFC5A-5EA9-5330-BEB8-433D7E3B4C4E}" dt="2026-01-20T16:10:10.403" v="7068" actId="167"/>
          <ac:picMkLst>
            <pc:docMk/>
            <pc:sldMk cId="2343001659" sldId="297"/>
            <ac:picMk id="2" creationId="{17D3314F-E0B0-6E4C-2565-103160B5FBDB}"/>
          </ac:picMkLst>
        </pc:picChg>
        <pc:picChg chg="add mod">
          <ac:chgData name="Riccardo Berta" userId="c8694f89-bba4-4576-b0a8-456619ca5a8c" providerId="ADAL" clId="{FDDBFC5A-5EA9-5330-BEB8-433D7E3B4C4E}" dt="2026-01-20T16:11:13.618" v="7096" actId="1036"/>
          <ac:picMkLst>
            <pc:docMk/>
            <pc:sldMk cId="2343001659" sldId="297"/>
            <ac:picMk id="3" creationId="{816B8300-9750-B73F-6DA4-2F5B538B2C88}"/>
          </ac:picMkLst>
        </pc:picChg>
        <pc:picChg chg="add del mod">
          <ac:chgData name="Riccardo Berta" userId="c8694f89-bba4-4576-b0a8-456619ca5a8c" providerId="ADAL" clId="{FDDBFC5A-5EA9-5330-BEB8-433D7E3B4C4E}" dt="2026-01-20T16:03:17.164" v="7060" actId="478"/>
          <ac:picMkLst>
            <pc:docMk/>
            <pc:sldMk cId="2343001659" sldId="297"/>
            <ac:picMk id="10" creationId="{D5C70FC8-BB1B-AD25-71C7-2D0968ADFF26}"/>
          </ac:picMkLst>
        </pc:picChg>
        <pc:picChg chg="add del mod">
          <ac:chgData name="Riccardo Berta" userId="c8694f89-bba4-4576-b0a8-456619ca5a8c" providerId="ADAL" clId="{FDDBFC5A-5EA9-5330-BEB8-433D7E3B4C4E}" dt="2026-01-20T16:10:16.362" v="7074" actId="478"/>
          <ac:picMkLst>
            <pc:docMk/>
            <pc:sldMk cId="2343001659" sldId="297"/>
            <ac:picMk id="11" creationId="{BBED8D16-07A1-C392-6BC2-52A730E367B1}"/>
          </ac:picMkLst>
        </pc:picChg>
        <pc:picChg chg="add mod">
          <ac:chgData name="Riccardo Berta" userId="c8694f89-bba4-4576-b0a8-456619ca5a8c" providerId="ADAL" clId="{FDDBFC5A-5EA9-5330-BEB8-433D7E3B4C4E}" dt="2026-01-20T16:11:11.561" v="7095" actId="1036"/>
          <ac:picMkLst>
            <pc:docMk/>
            <pc:sldMk cId="2343001659" sldId="297"/>
            <ac:picMk id="12" creationId="{550CD676-6DA5-06FF-463C-3DA754BAE2D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6:17:41.413" v="7099" actId="1076"/>
        <pc:sldMkLst>
          <pc:docMk/>
          <pc:sldMk cId="3588304485" sldId="298"/>
        </pc:sldMkLst>
        <pc:spChg chg="mod">
          <ac:chgData name="Riccardo Berta" userId="c8694f89-bba4-4576-b0a8-456619ca5a8c" providerId="ADAL" clId="{FDDBFC5A-5EA9-5330-BEB8-433D7E3B4C4E}" dt="2026-01-14T12:48:58.606" v="5681" actId="20577"/>
          <ac:spMkLst>
            <pc:docMk/>
            <pc:sldMk cId="3588304485" sldId="298"/>
            <ac:spMk id="83" creationId="{8E40F58E-26BB-E0EE-C47E-26218AC7AB6C}"/>
          </ac:spMkLst>
        </pc:spChg>
        <pc:spChg chg="mod">
          <ac:chgData name="Riccardo Berta" userId="c8694f89-bba4-4576-b0a8-456619ca5a8c" providerId="ADAL" clId="{FDDBFC5A-5EA9-5330-BEB8-433D7E3B4C4E}" dt="2026-01-14T13:03:49.126" v="5733" actId="14100"/>
          <ac:spMkLst>
            <pc:docMk/>
            <pc:sldMk cId="3588304485" sldId="298"/>
            <ac:spMk id="84" creationId="{DFC36CF5-8D37-3C84-709D-FE0C76E47E37}"/>
          </ac:spMkLst>
        </pc:spChg>
        <pc:picChg chg="add mod">
          <ac:chgData name="Riccardo Berta" userId="c8694f89-bba4-4576-b0a8-456619ca5a8c" providerId="ADAL" clId="{FDDBFC5A-5EA9-5330-BEB8-433D7E3B4C4E}" dt="2026-01-20T16:17:41.413" v="7099" actId="1076"/>
          <ac:picMkLst>
            <pc:docMk/>
            <pc:sldMk cId="3588304485" sldId="298"/>
            <ac:picMk id="2" creationId="{6DBFEB8F-4489-946D-BC4D-72806517AB0E}"/>
          </ac:picMkLst>
        </pc:picChg>
        <pc:picChg chg="add del mod">
          <ac:chgData name="Riccardo Berta" userId="c8694f89-bba4-4576-b0a8-456619ca5a8c" providerId="ADAL" clId="{FDDBFC5A-5EA9-5330-BEB8-433D7E3B4C4E}" dt="2026-01-20T16:17:37.624" v="7097" actId="478"/>
          <ac:picMkLst>
            <pc:docMk/>
            <pc:sldMk cId="3588304485" sldId="298"/>
            <ac:picMk id="3" creationId="{4B21D210-B47A-CE6E-FDF3-2D3D0E66BA3C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6:26:41.481" v="7120" actId="20577"/>
        <pc:sldMkLst>
          <pc:docMk/>
          <pc:sldMk cId="4072169929" sldId="299"/>
        </pc:sldMkLst>
        <pc:spChg chg="mod">
          <ac:chgData name="Riccardo Berta" userId="c8694f89-bba4-4576-b0a8-456619ca5a8c" providerId="ADAL" clId="{FDDBFC5A-5EA9-5330-BEB8-433D7E3B4C4E}" dt="2026-01-14T13:04:02.727" v="5734" actId="790"/>
          <ac:spMkLst>
            <pc:docMk/>
            <pc:sldMk cId="4072169929" sldId="299"/>
            <ac:spMk id="83" creationId="{F48C2773-476D-5B7E-4357-E0630C58AE13}"/>
          </ac:spMkLst>
        </pc:spChg>
        <pc:spChg chg="mod">
          <ac:chgData name="Riccardo Berta" userId="c8694f89-bba4-4576-b0a8-456619ca5a8c" providerId="ADAL" clId="{FDDBFC5A-5EA9-5330-BEB8-433D7E3B4C4E}" dt="2026-01-20T16:26:41.481" v="7120" actId="20577"/>
          <ac:spMkLst>
            <pc:docMk/>
            <pc:sldMk cId="4072169929" sldId="299"/>
            <ac:spMk id="84" creationId="{95231FF5-D8CE-632D-CCFB-94F5EDE05CD5}"/>
          </ac:spMkLst>
        </pc:spChg>
        <pc:picChg chg="add mod modCrop">
          <ac:chgData name="Riccardo Berta" userId="c8694f89-bba4-4576-b0a8-456619ca5a8c" providerId="ADAL" clId="{FDDBFC5A-5EA9-5330-BEB8-433D7E3B4C4E}" dt="2026-01-20T16:26:20.845" v="7105" actId="1076"/>
          <ac:picMkLst>
            <pc:docMk/>
            <pc:sldMk cId="4072169929" sldId="299"/>
            <ac:picMk id="2" creationId="{E8091F55-98D6-1D5C-23DE-817F1BAB28A3}"/>
          </ac:picMkLst>
        </pc:picChg>
        <pc:picChg chg="add del mod modCrop">
          <ac:chgData name="Riccardo Berta" userId="c8694f89-bba4-4576-b0a8-456619ca5a8c" providerId="ADAL" clId="{FDDBFC5A-5EA9-5330-BEB8-433D7E3B4C4E}" dt="2026-01-20T16:26:03.180" v="7100" actId="478"/>
          <ac:picMkLst>
            <pc:docMk/>
            <pc:sldMk cId="4072169929" sldId="299"/>
            <ac:picMk id="3" creationId="{0CB0D24D-89C8-B10E-DE76-1767410F1004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6:36:50.643" v="7212" actId="14100"/>
        <pc:sldMkLst>
          <pc:docMk/>
          <pc:sldMk cId="57140691" sldId="300"/>
        </pc:sldMkLst>
        <pc:spChg chg="mod">
          <ac:chgData name="Riccardo Berta" userId="c8694f89-bba4-4576-b0a8-456619ca5a8c" providerId="ADAL" clId="{FDDBFC5A-5EA9-5330-BEB8-433D7E3B4C4E}" dt="2026-01-14T15:33:50.933" v="5856" actId="20577"/>
          <ac:spMkLst>
            <pc:docMk/>
            <pc:sldMk cId="57140691" sldId="300"/>
            <ac:spMk id="83" creationId="{1938E2B6-04E2-91DF-016C-CE52ECAFC65A}"/>
          </ac:spMkLst>
        </pc:spChg>
        <pc:spChg chg="mod">
          <ac:chgData name="Riccardo Berta" userId="c8694f89-bba4-4576-b0a8-456619ca5a8c" providerId="ADAL" clId="{FDDBFC5A-5EA9-5330-BEB8-433D7E3B4C4E}" dt="2026-01-20T16:36:50.643" v="7212" actId="14100"/>
          <ac:spMkLst>
            <pc:docMk/>
            <pc:sldMk cId="57140691" sldId="300"/>
            <ac:spMk id="84" creationId="{779FC507-339D-9563-3D76-BA3C3FB1DBB9}"/>
          </ac:spMkLst>
        </pc:spChg>
        <pc:picChg chg="add mod modCrop">
          <ac:chgData name="Riccardo Berta" userId="c8694f89-bba4-4576-b0a8-456619ca5a8c" providerId="ADAL" clId="{FDDBFC5A-5EA9-5330-BEB8-433D7E3B4C4E}" dt="2026-01-20T16:35:00.392" v="7148" actId="1076"/>
          <ac:picMkLst>
            <pc:docMk/>
            <pc:sldMk cId="57140691" sldId="300"/>
            <ac:picMk id="2" creationId="{8326BE5E-BABC-B0D3-E471-8331695A6AC0}"/>
          </ac:picMkLst>
        </pc:picChg>
        <pc:picChg chg="add del mod modCrop">
          <ac:chgData name="Riccardo Berta" userId="c8694f89-bba4-4576-b0a8-456619ca5a8c" providerId="ADAL" clId="{FDDBFC5A-5EA9-5330-BEB8-433D7E3B4C4E}" dt="2026-01-20T16:29:03.436" v="7136" actId="478"/>
          <ac:picMkLst>
            <pc:docMk/>
            <pc:sldMk cId="57140691" sldId="300"/>
            <ac:picMk id="3" creationId="{34DAC021-D2AD-B903-4B46-EA8DDA67EC2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1:54:45.237" v="3113" actId="1036"/>
        <pc:sldMkLst>
          <pc:docMk/>
          <pc:sldMk cId="1182796102" sldId="302"/>
        </pc:sldMkLst>
        <pc:spChg chg="mod">
          <ac:chgData name="Riccardo Berta" userId="c8694f89-bba4-4576-b0a8-456619ca5a8c" providerId="ADAL" clId="{FDDBFC5A-5EA9-5330-BEB8-433D7E3B4C4E}" dt="2026-01-07T07:08:47.471" v="1320" actId="20577"/>
          <ac:spMkLst>
            <pc:docMk/>
            <pc:sldMk cId="1182796102" sldId="302"/>
            <ac:spMk id="83" creationId="{AED35D68-2C2F-A075-AD8E-4307447F650D}"/>
          </ac:spMkLst>
        </pc:spChg>
        <pc:spChg chg="mod">
          <ac:chgData name="Riccardo Berta" userId="c8694f89-bba4-4576-b0a8-456619ca5a8c" providerId="ADAL" clId="{FDDBFC5A-5EA9-5330-BEB8-433D7E3B4C4E}" dt="2026-01-09T11:54:40.871" v="3103" actId="403"/>
          <ac:spMkLst>
            <pc:docMk/>
            <pc:sldMk cId="1182796102" sldId="302"/>
            <ac:spMk id="84" creationId="{277A2909-125B-AA2F-64E6-78750F0BB908}"/>
          </ac:spMkLst>
        </pc:spChg>
        <pc:picChg chg="add mod">
          <ac:chgData name="Riccardo Berta" userId="c8694f89-bba4-4576-b0a8-456619ca5a8c" providerId="ADAL" clId="{FDDBFC5A-5EA9-5330-BEB8-433D7E3B4C4E}" dt="2026-01-09T11:54:29.645" v="3099" actId="1036"/>
          <ac:picMkLst>
            <pc:docMk/>
            <pc:sldMk cId="1182796102" sldId="302"/>
            <ac:picMk id="13" creationId="{9219D852-1D79-F4AD-592B-7FBA39186364}"/>
          </ac:picMkLst>
        </pc:picChg>
        <pc:picChg chg="add mod">
          <ac:chgData name="Riccardo Berta" userId="c8694f89-bba4-4576-b0a8-456619ca5a8c" providerId="ADAL" clId="{FDDBFC5A-5EA9-5330-BEB8-433D7E3B4C4E}" dt="2026-01-09T11:54:45.237" v="3113" actId="1036"/>
          <ac:picMkLst>
            <pc:docMk/>
            <pc:sldMk cId="1182796102" sldId="302"/>
            <ac:picMk id="14" creationId="{54BE1A86-FB56-4860-06B0-4CB6AF2B86FE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1:43:38.774" v="2974" actId="1037"/>
        <pc:sldMkLst>
          <pc:docMk/>
          <pc:sldMk cId="284767471" sldId="303"/>
        </pc:sldMkLst>
        <pc:spChg chg="mod">
          <ac:chgData name="Riccardo Berta" userId="c8694f89-bba4-4576-b0a8-456619ca5a8c" providerId="ADAL" clId="{FDDBFC5A-5EA9-5330-BEB8-433D7E3B4C4E}" dt="2026-01-09T11:31:40.211" v="2841" actId="20577"/>
          <ac:spMkLst>
            <pc:docMk/>
            <pc:sldMk cId="284767471" sldId="303"/>
            <ac:spMk id="83" creationId="{8284DCD1-6A5E-6C27-748C-D22C835E7346}"/>
          </ac:spMkLst>
        </pc:spChg>
        <pc:spChg chg="mod">
          <ac:chgData name="Riccardo Berta" userId="c8694f89-bba4-4576-b0a8-456619ca5a8c" providerId="ADAL" clId="{FDDBFC5A-5EA9-5330-BEB8-433D7E3B4C4E}" dt="2026-01-09T11:42:56.619" v="2962" actId="20577"/>
          <ac:spMkLst>
            <pc:docMk/>
            <pc:sldMk cId="284767471" sldId="303"/>
            <ac:spMk id="84" creationId="{D0B6B9E1-131D-5685-5E93-D4D7D58400A1}"/>
          </ac:spMkLst>
        </pc:spChg>
        <pc:picChg chg="mod">
          <ac:chgData name="Riccardo Berta" userId="c8694f89-bba4-4576-b0a8-456619ca5a8c" providerId="ADAL" clId="{FDDBFC5A-5EA9-5330-BEB8-433D7E3B4C4E}" dt="2026-01-09T11:43:38.774" v="2974" actId="1037"/>
          <ac:picMkLst>
            <pc:docMk/>
            <pc:sldMk cId="284767471" sldId="303"/>
            <ac:picMk id="2" creationId="{1DDB408E-0FFB-B7B7-2E37-3BC6C6247647}"/>
          </ac:picMkLst>
        </pc:picChg>
        <pc:picChg chg="add mod">
          <ac:chgData name="Riccardo Berta" userId="c8694f89-bba4-4576-b0a8-456619ca5a8c" providerId="ADAL" clId="{FDDBFC5A-5EA9-5330-BEB8-433D7E3B4C4E}" dt="2026-01-09T11:43:06.914" v="2964" actId="1076"/>
          <ac:picMkLst>
            <pc:docMk/>
            <pc:sldMk cId="284767471" sldId="303"/>
            <ac:picMk id="3" creationId="{54542652-EDB9-9385-5B5D-A9252043FDF3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2:30:39.215" v="3349" actId="1037"/>
        <pc:sldMkLst>
          <pc:docMk/>
          <pc:sldMk cId="980326048" sldId="304"/>
        </pc:sldMkLst>
        <pc:spChg chg="mod">
          <ac:chgData name="Riccardo Berta" userId="c8694f89-bba4-4576-b0a8-456619ca5a8c" providerId="ADAL" clId="{FDDBFC5A-5EA9-5330-BEB8-433D7E3B4C4E}" dt="2026-01-09T12:28:26.347" v="3302" actId="20577"/>
          <ac:spMkLst>
            <pc:docMk/>
            <pc:sldMk cId="980326048" sldId="304"/>
            <ac:spMk id="83" creationId="{4691048C-E883-A41A-04F9-2F88973303D0}"/>
          </ac:spMkLst>
        </pc:spChg>
        <pc:spChg chg="mod">
          <ac:chgData name="Riccardo Berta" userId="c8694f89-bba4-4576-b0a8-456619ca5a8c" providerId="ADAL" clId="{FDDBFC5A-5EA9-5330-BEB8-433D7E3B4C4E}" dt="2026-01-09T12:30:11.817" v="3341" actId="20577"/>
          <ac:spMkLst>
            <pc:docMk/>
            <pc:sldMk cId="980326048" sldId="304"/>
            <ac:spMk id="84" creationId="{4302263B-66B8-EE9F-D1FE-B16B7FDB0A73}"/>
          </ac:spMkLst>
        </pc:spChg>
        <pc:picChg chg="add mod">
          <ac:chgData name="Riccardo Berta" userId="c8694f89-bba4-4576-b0a8-456619ca5a8c" providerId="ADAL" clId="{FDDBFC5A-5EA9-5330-BEB8-433D7E3B4C4E}" dt="2026-01-09T12:29:55.076" v="3335" actId="14100"/>
          <ac:picMkLst>
            <pc:docMk/>
            <pc:sldMk cId="980326048" sldId="304"/>
            <ac:picMk id="5" creationId="{417AA868-6331-3227-AE40-9243D3BC1BA9}"/>
          </ac:picMkLst>
        </pc:picChg>
        <pc:picChg chg="add mod">
          <ac:chgData name="Riccardo Berta" userId="c8694f89-bba4-4576-b0a8-456619ca5a8c" providerId="ADAL" clId="{FDDBFC5A-5EA9-5330-BEB8-433D7E3B4C4E}" dt="2026-01-09T12:30:39.215" v="3349" actId="1037"/>
          <ac:picMkLst>
            <pc:docMk/>
            <pc:sldMk cId="980326048" sldId="304"/>
            <ac:picMk id="7" creationId="{7ABD01CC-025E-11F0-6D77-2790126B0FA6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09T12:55:17.449" v="3592" actId="1076"/>
        <pc:sldMkLst>
          <pc:docMk/>
          <pc:sldMk cId="770576774" sldId="305"/>
        </pc:sldMkLst>
        <pc:spChg chg="mod">
          <ac:chgData name="Riccardo Berta" userId="c8694f89-bba4-4576-b0a8-456619ca5a8c" providerId="ADAL" clId="{FDDBFC5A-5EA9-5330-BEB8-433D7E3B4C4E}" dt="2026-01-09T12:49:11.687" v="3534" actId="790"/>
          <ac:spMkLst>
            <pc:docMk/>
            <pc:sldMk cId="770576774" sldId="305"/>
            <ac:spMk id="83" creationId="{5831ABA1-B540-DB8B-7EC8-FB993D4E9EA3}"/>
          </ac:spMkLst>
        </pc:spChg>
        <pc:spChg chg="mod">
          <ac:chgData name="Riccardo Berta" userId="c8694f89-bba4-4576-b0a8-456619ca5a8c" providerId="ADAL" clId="{FDDBFC5A-5EA9-5330-BEB8-433D7E3B4C4E}" dt="2026-01-09T12:55:11.945" v="3591" actId="20577"/>
          <ac:spMkLst>
            <pc:docMk/>
            <pc:sldMk cId="770576774" sldId="305"/>
            <ac:spMk id="84" creationId="{BA72DFFB-DB5F-17D1-C6DE-1BD22AA0C50B}"/>
          </ac:spMkLst>
        </pc:spChg>
        <pc:picChg chg="add mod">
          <ac:chgData name="Riccardo Berta" userId="c8694f89-bba4-4576-b0a8-456619ca5a8c" providerId="ADAL" clId="{FDDBFC5A-5EA9-5330-BEB8-433D7E3B4C4E}" dt="2026-01-09T12:55:17.449" v="3592" actId="1076"/>
          <ac:picMkLst>
            <pc:docMk/>
            <pc:sldMk cId="770576774" sldId="305"/>
            <ac:picMk id="3" creationId="{776FBB81-CB45-BC40-86B1-12EEBD2380B8}"/>
          </ac:picMkLst>
        </pc:picChg>
      </pc:sldChg>
      <pc:sldChg chg="delSp modSp add mod">
        <pc:chgData name="Riccardo Berta" userId="c8694f89-bba4-4576-b0a8-456619ca5a8c" providerId="ADAL" clId="{FDDBFC5A-5EA9-5330-BEB8-433D7E3B4C4E}" dt="2026-01-09T15:00:19.729" v="4205" actId="20577"/>
        <pc:sldMkLst>
          <pc:docMk/>
          <pc:sldMk cId="2422792509" sldId="306"/>
        </pc:sldMkLst>
        <pc:spChg chg="mod">
          <ac:chgData name="Riccardo Berta" userId="c8694f89-bba4-4576-b0a8-456619ca5a8c" providerId="ADAL" clId="{FDDBFC5A-5EA9-5330-BEB8-433D7E3B4C4E}" dt="2026-01-09T15:00:19.729" v="4205" actId="20577"/>
          <ac:spMkLst>
            <pc:docMk/>
            <pc:sldMk cId="2422792509" sldId="306"/>
            <ac:spMk id="83" creationId="{70457EFA-1361-BDA3-E7B3-53314E0B728A}"/>
          </ac:spMkLst>
        </pc:spChg>
        <pc:spChg chg="mod">
          <ac:chgData name="Riccardo Berta" userId="c8694f89-bba4-4576-b0a8-456619ca5a8c" providerId="ADAL" clId="{FDDBFC5A-5EA9-5330-BEB8-433D7E3B4C4E}" dt="2026-01-09T14:34:39.856" v="4031" actId="14100"/>
          <ac:spMkLst>
            <pc:docMk/>
            <pc:sldMk cId="2422792509" sldId="306"/>
            <ac:spMk id="84" creationId="{F102E78C-CB93-B23D-DB52-F9F447A92683}"/>
          </ac:spMkLst>
        </pc:spChg>
      </pc:sldChg>
      <pc:sldChg chg="addSp delSp modSp add mod">
        <pc:chgData name="Riccardo Berta" userId="c8694f89-bba4-4576-b0a8-456619ca5a8c" providerId="ADAL" clId="{FDDBFC5A-5EA9-5330-BEB8-433D7E3B4C4E}" dt="2026-01-12T19:15:40.772" v="4681" actId="1076"/>
        <pc:sldMkLst>
          <pc:docMk/>
          <pc:sldMk cId="1450319770" sldId="307"/>
        </pc:sldMkLst>
        <pc:spChg chg="add mod">
          <ac:chgData name="Riccardo Berta" userId="c8694f89-bba4-4576-b0a8-456619ca5a8c" providerId="ADAL" clId="{FDDBFC5A-5EA9-5330-BEB8-433D7E3B4C4E}" dt="2026-01-09T15:13:26.045" v="4321" actId="1076"/>
          <ac:spMkLst>
            <pc:docMk/>
            <pc:sldMk cId="1450319770" sldId="307"/>
            <ac:spMk id="14" creationId="{69AEA4CA-4B1E-4EDD-B94D-68A32D6EE7BB}"/>
          </ac:spMkLst>
        </pc:spChg>
        <pc:spChg chg="mod">
          <ac:chgData name="Riccardo Berta" userId="c8694f89-bba4-4576-b0a8-456619ca5a8c" providerId="ADAL" clId="{FDDBFC5A-5EA9-5330-BEB8-433D7E3B4C4E}" dt="2026-01-09T15:01:07.829" v="4246" actId="790"/>
          <ac:spMkLst>
            <pc:docMk/>
            <pc:sldMk cId="1450319770" sldId="307"/>
            <ac:spMk id="83" creationId="{CDFBC0E5-784B-DE80-BB60-E9CE6D52339D}"/>
          </ac:spMkLst>
        </pc:spChg>
        <pc:spChg chg="mod">
          <ac:chgData name="Riccardo Berta" userId="c8694f89-bba4-4576-b0a8-456619ca5a8c" providerId="ADAL" clId="{FDDBFC5A-5EA9-5330-BEB8-433D7E3B4C4E}" dt="2026-01-09T15:10:42.230" v="4283" actId="5793"/>
          <ac:spMkLst>
            <pc:docMk/>
            <pc:sldMk cId="1450319770" sldId="307"/>
            <ac:spMk id="84" creationId="{3127CC1E-0B89-7A93-4E56-504C61521188}"/>
          </ac:spMkLst>
        </pc:spChg>
        <pc:picChg chg="add mod">
          <ac:chgData name="Riccardo Berta" userId="c8694f89-bba4-4576-b0a8-456619ca5a8c" providerId="ADAL" clId="{FDDBFC5A-5EA9-5330-BEB8-433D7E3B4C4E}" dt="2026-01-12T19:15:40.772" v="4681" actId="1076"/>
          <ac:picMkLst>
            <pc:docMk/>
            <pc:sldMk cId="1450319770" sldId="307"/>
            <ac:picMk id="2" creationId="{0AD04BF6-2D5A-1055-F7AC-76FC996CBC82}"/>
          </ac:picMkLst>
        </pc:picChg>
        <pc:picChg chg="add mod">
          <ac:chgData name="Riccardo Berta" userId="c8694f89-bba4-4576-b0a8-456619ca5a8c" providerId="ADAL" clId="{FDDBFC5A-5EA9-5330-BEB8-433D7E3B4C4E}" dt="2026-01-09T15:11:24.455" v="4292" actId="1076"/>
          <ac:picMkLst>
            <pc:docMk/>
            <pc:sldMk cId="1450319770" sldId="307"/>
            <ac:picMk id="5" creationId="{EFE2111B-6CC2-5C2C-7EB9-347B85BECB88}"/>
          </ac:picMkLst>
        </pc:picChg>
        <pc:picChg chg="add mod">
          <ac:chgData name="Riccardo Berta" userId="c8694f89-bba4-4576-b0a8-456619ca5a8c" providerId="ADAL" clId="{FDDBFC5A-5EA9-5330-BEB8-433D7E3B4C4E}" dt="2026-01-09T15:11:58.545" v="4300" actId="1076"/>
          <ac:picMkLst>
            <pc:docMk/>
            <pc:sldMk cId="1450319770" sldId="307"/>
            <ac:picMk id="7" creationId="{D3BCF96D-ECE2-D5EB-8B4F-B1587E0B6E91}"/>
          </ac:picMkLst>
        </pc:picChg>
        <pc:picChg chg="add mod">
          <ac:chgData name="Riccardo Berta" userId="c8694f89-bba4-4576-b0a8-456619ca5a8c" providerId="ADAL" clId="{FDDBFC5A-5EA9-5330-BEB8-433D7E3B4C4E}" dt="2026-01-09T15:12:01.053" v="4301" actId="1076"/>
          <ac:picMkLst>
            <pc:docMk/>
            <pc:sldMk cId="1450319770" sldId="307"/>
            <ac:picMk id="9" creationId="{380B2219-CB13-F0ED-2B88-B521DD7199DB}"/>
          </ac:picMkLst>
        </pc:picChg>
        <pc:picChg chg="add mod">
          <ac:chgData name="Riccardo Berta" userId="c8694f89-bba4-4576-b0a8-456619ca5a8c" providerId="ADAL" clId="{FDDBFC5A-5EA9-5330-BEB8-433D7E3B4C4E}" dt="2026-01-09T15:12:58.687" v="4314" actId="1076"/>
          <ac:picMkLst>
            <pc:docMk/>
            <pc:sldMk cId="1450319770" sldId="307"/>
            <ac:picMk id="11" creationId="{68FD3A43-9CAF-950F-3DC8-CB31B0BB85EA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6:43:55.521" v="7221" actId="20577"/>
        <pc:sldMkLst>
          <pc:docMk/>
          <pc:sldMk cId="308261237" sldId="308"/>
        </pc:sldMkLst>
        <pc:spChg chg="mod">
          <ac:chgData name="Riccardo Berta" userId="c8694f89-bba4-4576-b0a8-456619ca5a8c" providerId="ADAL" clId="{FDDBFC5A-5EA9-5330-BEB8-433D7E3B4C4E}" dt="2026-01-14T15:36:37.442" v="5937"/>
          <ac:spMkLst>
            <pc:docMk/>
            <pc:sldMk cId="308261237" sldId="308"/>
            <ac:spMk id="83" creationId="{ECDCE631-1D1B-DC30-770C-FB43E6F047D3}"/>
          </ac:spMkLst>
        </pc:spChg>
        <pc:spChg chg="mod">
          <ac:chgData name="Riccardo Berta" userId="c8694f89-bba4-4576-b0a8-456619ca5a8c" providerId="ADAL" clId="{FDDBFC5A-5EA9-5330-BEB8-433D7E3B4C4E}" dt="2026-01-20T16:43:55.521" v="7221" actId="20577"/>
          <ac:spMkLst>
            <pc:docMk/>
            <pc:sldMk cId="308261237" sldId="308"/>
            <ac:spMk id="84" creationId="{E97CF587-47C9-DC1F-57E1-54562BB61245}"/>
          </ac:spMkLst>
        </pc:spChg>
        <pc:picChg chg="add del mod modCrop">
          <ac:chgData name="Riccardo Berta" userId="c8694f89-bba4-4576-b0a8-456619ca5a8c" providerId="ADAL" clId="{FDDBFC5A-5EA9-5330-BEB8-433D7E3B4C4E}" dt="2026-01-20T16:43:34.395" v="7213" actId="478"/>
          <ac:picMkLst>
            <pc:docMk/>
            <pc:sldMk cId="308261237" sldId="308"/>
            <ac:picMk id="2" creationId="{8F92E891-9157-FBB8-DFEA-8BE1D41CAA88}"/>
          </ac:picMkLst>
        </pc:picChg>
        <pc:picChg chg="add mod modCrop">
          <ac:chgData name="Riccardo Berta" userId="c8694f89-bba4-4576-b0a8-456619ca5a8c" providerId="ADAL" clId="{FDDBFC5A-5EA9-5330-BEB8-433D7E3B4C4E}" dt="2026-01-20T16:28:57.220" v="7134"/>
          <ac:picMkLst>
            <pc:docMk/>
            <pc:sldMk cId="308261237" sldId="308"/>
            <ac:picMk id="3" creationId="{F7A4DB5F-3F31-59EE-717B-1682D792EEF4}"/>
          </ac:picMkLst>
        </pc:picChg>
        <pc:picChg chg="add mod modCrop">
          <ac:chgData name="Riccardo Berta" userId="c8694f89-bba4-4576-b0a8-456619ca5a8c" providerId="ADAL" clId="{FDDBFC5A-5EA9-5330-BEB8-433D7E3B4C4E}" dt="2026-01-20T16:43:51.958" v="7219" actId="1076"/>
          <ac:picMkLst>
            <pc:docMk/>
            <pc:sldMk cId="308261237" sldId="308"/>
            <ac:picMk id="4" creationId="{FB1C6215-2D7F-19FE-186A-D22D80CD2DDF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6:54:35.186" v="7237" actId="1036"/>
        <pc:sldMkLst>
          <pc:docMk/>
          <pc:sldMk cId="372598146" sldId="309"/>
        </pc:sldMkLst>
        <pc:spChg chg="mod">
          <ac:chgData name="Riccardo Berta" userId="c8694f89-bba4-4576-b0a8-456619ca5a8c" providerId="ADAL" clId="{FDDBFC5A-5EA9-5330-BEB8-433D7E3B4C4E}" dt="2026-01-14T15:40:10.041" v="6044" actId="790"/>
          <ac:spMkLst>
            <pc:docMk/>
            <pc:sldMk cId="372598146" sldId="309"/>
            <ac:spMk id="83" creationId="{08CFF195-09A0-250C-013F-1555C4CFA2E5}"/>
          </ac:spMkLst>
        </pc:spChg>
        <pc:spChg chg="mod">
          <ac:chgData name="Riccardo Berta" userId="c8694f89-bba4-4576-b0a8-456619ca5a8c" providerId="ADAL" clId="{FDDBFC5A-5EA9-5330-BEB8-433D7E3B4C4E}" dt="2026-01-20T16:54:30.852" v="7229" actId="20577"/>
          <ac:spMkLst>
            <pc:docMk/>
            <pc:sldMk cId="372598146" sldId="309"/>
            <ac:spMk id="84" creationId="{9FEDC98C-5294-D622-8B03-7A18C8EBD8AF}"/>
          </ac:spMkLst>
        </pc:spChg>
        <pc:picChg chg="add del mod">
          <ac:chgData name="Riccardo Berta" userId="c8694f89-bba4-4576-b0a8-456619ca5a8c" providerId="ADAL" clId="{FDDBFC5A-5EA9-5330-BEB8-433D7E3B4C4E}" dt="2026-01-20T16:54:18.190" v="7222" actId="478"/>
          <ac:picMkLst>
            <pc:docMk/>
            <pc:sldMk cId="372598146" sldId="309"/>
            <ac:picMk id="2" creationId="{468171E5-920F-B3F6-75CA-6D9E6B6712F2}"/>
          </ac:picMkLst>
        </pc:picChg>
        <pc:picChg chg="add mod">
          <ac:chgData name="Riccardo Berta" userId="c8694f89-bba4-4576-b0a8-456619ca5a8c" providerId="ADAL" clId="{FDDBFC5A-5EA9-5330-BEB8-433D7E3B4C4E}" dt="2026-01-20T16:54:35.186" v="7237" actId="1036"/>
          <ac:picMkLst>
            <pc:docMk/>
            <pc:sldMk cId="372598146" sldId="309"/>
            <ac:picMk id="3" creationId="{72E9690B-73A2-9E91-0E23-084D258C6BA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7:36:20.618" v="7264" actId="1076"/>
        <pc:sldMkLst>
          <pc:docMk/>
          <pc:sldMk cId="2962858782" sldId="310"/>
        </pc:sldMkLst>
        <pc:spChg chg="mod">
          <ac:chgData name="Riccardo Berta" userId="c8694f89-bba4-4576-b0a8-456619ca5a8c" providerId="ADAL" clId="{FDDBFC5A-5EA9-5330-BEB8-433D7E3B4C4E}" dt="2026-01-19T16:50:22.720" v="6280" actId="20577"/>
          <ac:spMkLst>
            <pc:docMk/>
            <pc:sldMk cId="2962858782" sldId="310"/>
            <ac:spMk id="83" creationId="{E0EEEF22-D387-C6A3-4C8F-31F1B707F1F7}"/>
          </ac:spMkLst>
        </pc:spChg>
        <pc:spChg chg="mod">
          <ac:chgData name="Riccardo Berta" userId="c8694f89-bba4-4576-b0a8-456619ca5a8c" providerId="ADAL" clId="{FDDBFC5A-5EA9-5330-BEB8-433D7E3B4C4E}" dt="2026-01-20T17:36:13.793" v="7261" actId="14100"/>
          <ac:spMkLst>
            <pc:docMk/>
            <pc:sldMk cId="2962858782" sldId="310"/>
            <ac:spMk id="84" creationId="{9750347E-5D6A-0080-218B-E0C6A315BDC8}"/>
          </ac:spMkLst>
        </pc:spChg>
        <pc:picChg chg="add del mod">
          <ac:chgData name="Riccardo Berta" userId="c8694f89-bba4-4576-b0a8-456619ca5a8c" providerId="ADAL" clId="{FDDBFC5A-5EA9-5330-BEB8-433D7E3B4C4E}" dt="2026-01-20T17:35:57.062" v="7258" actId="21"/>
          <ac:picMkLst>
            <pc:docMk/>
            <pc:sldMk cId="2962858782" sldId="310"/>
            <ac:picMk id="2" creationId="{749A43B3-71BB-AADE-C280-AC39582A726E}"/>
          </ac:picMkLst>
        </pc:picChg>
        <pc:picChg chg="add del mod">
          <ac:chgData name="Riccardo Berta" userId="c8694f89-bba4-4576-b0a8-456619ca5a8c" providerId="ADAL" clId="{FDDBFC5A-5EA9-5330-BEB8-433D7E3B4C4E}" dt="2026-01-20T07:53:17.183" v="6391" actId="478"/>
          <ac:picMkLst>
            <pc:docMk/>
            <pc:sldMk cId="2962858782" sldId="310"/>
            <ac:picMk id="4" creationId="{13A8BD60-9436-F5EF-7CF8-E606F074FA9D}"/>
          </ac:picMkLst>
        </pc:picChg>
        <pc:picChg chg="add del mod">
          <ac:chgData name="Riccardo Berta" userId="c8694f89-bba4-4576-b0a8-456619ca5a8c" providerId="ADAL" clId="{FDDBFC5A-5EA9-5330-BEB8-433D7E3B4C4E}" dt="2026-01-20T09:47:22.211" v="6596" actId="478"/>
          <ac:picMkLst>
            <pc:docMk/>
            <pc:sldMk cId="2962858782" sldId="310"/>
            <ac:picMk id="5" creationId="{EDD2B380-FE47-F98B-8800-68D99323D697}"/>
          </ac:picMkLst>
        </pc:picChg>
        <pc:picChg chg="add del mod">
          <ac:chgData name="Riccardo Berta" userId="c8694f89-bba4-4576-b0a8-456619ca5a8c" providerId="ADAL" clId="{FDDBFC5A-5EA9-5330-BEB8-433D7E3B4C4E}" dt="2026-01-20T17:33:53.738" v="7238" actId="478"/>
          <ac:picMkLst>
            <pc:docMk/>
            <pc:sldMk cId="2962858782" sldId="310"/>
            <ac:picMk id="6" creationId="{E85594E7-D915-BE27-D29F-D6B4CDD5FCFA}"/>
          </ac:picMkLst>
        </pc:picChg>
        <pc:picChg chg="add mod">
          <ac:chgData name="Riccardo Berta" userId="c8694f89-bba4-4576-b0a8-456619ca5a8c" providerId="ADAL" clId="{FDDBFC5A-5EA9-5330-BEB8-433D7E3B4C4E}" dt="2026-01-20T17:36:20.618" v="7264" actId="1076"/>
          <ac:picMkLst>
            <pc:docMk/>
            <pc:sldMk cId="2962858782" sldId="310"/>
            <ac:picMk id="7" creationId="{71E69083-7917-E35A-502A-123AE0A9842D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0T17:49:51.835" v="7284" actId="20577"/>
        <pc:sldMkLst>
          <pc:docMk/>
          <pc:sldMk cId="1148267375" sldId="311"/>
        </pc:sldMkLst>
        <pc:spChg chg="mod">
          <ac:chgData name="Riccardo Berta" userId="c8694f89-bba4-4576-b0a8-456619ca5a8c" providerId="ADAL" clId="{FDDBFC5A-5EA9-5330-BEB8-433D7E3B4C4E}" dt="2026-01-19T16:50:28.949" v="6283" actId="20577"/>
          <ac:spMkLst>
            <pc:docMk/>
            <pc:sldMk cId="1148267375" sldId="311"/>
            <ac:spMk id="83" creationId="{D787D0F1-BB18-4FC0-4BA1-B4B5FF50073B}"/>
          </ac:spMkLst>
        </pc:spChg>
        <pc:spChg chg="mod">
          <ac:chgData name="Riccardo Berta" userId="c8694f89-bba4-4576-b0a8-456619ca5a8c" providerId="ADAL" clId="{FDDBFC5A-5EA9-5330-BEB8-433D7E3B4C4E}" dt="2026-01-20T17:49:51.835" v="7284" actId="20577"/>
          <ac:spMkLst>
            <pc:docMk/>
            <pc:sldMk cId="1148267375" sldId="311"/>
            <ac:spMk id="84" creationId="{3721D0D6-2A53-DFF7-0E7E-101DEB65AC5E}"/>
          </ac:spMkLst>
        </pc:spChg>
        <pc:picChg chg="add del mod">
          <ac:chgData name="Riccardo Berta" userId="c8694f89-bba4-4576-b0a8-456619ca5a8c" providerId="ADAL" clId="{FDDBFC5A-5EA9-5330-BEB8-433D7E3B4C4E}" dt="2026-01-20T17:49:37.932" v="7265" actId="478"/>
          <ac:picMkLst>
            <pc:docMk/>
            <pc:sldMk cId="1148267375" sldId="311"/>
            <ac:picMk id="3" creationId="{C47FB478-5946-4149-AAC3-2862A20188E0}"/>
          </ac:picMkLst>
        </pc:picChg>
        <pc:picChg chg="add mod">
          <ac:chgData name="Riccardo Berta" userId="c8694f89-bba4-4576-b0a8-456619ca5a8c" providerId="ADAL" clId="{FDDBFC5A-5EA9-5330-BEB8-433D7E3B4C4E}" dt="2026-01-20T17:36:03.796" v="7260" actId="1076"/>
          <ac:picMkLst>
            <pc:docMk/>
            <pc:sldMk cId="1148267375" sldId="311"/>
            <ac:picMk id="4" creationId="{1E09287E-9B25-25F9-A296-75FBB640074F}"/>
          </ac:picMkLst>
        </pc:picChg>
        <pc:picChg chg="add mod">
          <ac:chgData name="Riccardo Berta" userId="c8694f89-bba4-4576-b0a8-456619ca5a8c" providerId="ADAL" clId="{FDDBFC5A-5EA9-5330-BEB8-433D7E3B4C4E}" dt="2026-01-20T17:49:43.267" v="7268" actId="14100"/>
          <ac:picMkLst>
            <pc:docMk/>
            <pc:sldMk cId="1148267375" sldId="311"/>
            <ac:picMk id="5" creationId="{6E931A19-F912-6F11-CB30-AE9F5813A587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1T09:12:00.361" v="7323" actId="1076"/>
        <pc:sldMkLst>
          <pc:docMk/>
          <pc:sldMk cId="263610727" sldId="312"/>
        </pc:sldMkLst>
        <pc:spChg chg="mod">
          <ac:chgData name="Riccardo Berta" userId="c8694f89-bba4-4576-b0a8-456619ca5a8c" providerId="ADAL" clId="{FDDBFC5A-5EA9-5330-BEB8-433D7E3B4C4E}" dt="2026-01-21T09:09:35.414" v="7300" actId="790"/>
          <ac:spMkLst>
            <pc:docMk/>
            <pc:sldMk cId="263610727" sldId="312"/>
            <ac:spMk id="83" creationId="{4E517B53-BC9E-6F51-7558-E3EE68143136}"/>
          </ac:spMkLst>
        </pc:spChg>
        <pc:spChg chg="mod">
          <ac:chgData name="Riccardo Berta" userId="c8694f89-bba4-4576-b0a8-456619ca5a8c" providerId="ADAL" clId="{FDDBFC5A-5EA9-5330-BEB8-433D7E3B4C4E}" dt="2026-01-21T09:11:49.938" v="7320" actId="404"/>
          <ac:spMkLst>
            <pc:docMk/>
            <pc:sldMk cId="263610727" sldId="312"/>
            <ac:spMk id="84" creationId="{D7BEBBE2-3A25-956A-51A5-F52ECE8E24F2}"/>
          </ac:spMkLst>
        </pc:spChg>
        <pc:picChg chg="add del mod">
          <ac:chgData name="Riccardo Berta" userId="c8694f89-bba4-4576-b0a8-456619ca5a8c" providerId="ADAL" clId="{FDDBFC5A-5EA9-5330-BEB8-433D7E3B4C4E}" dt="2026-01-21T09:08:49.793" v="7289" actId="478"/>
          <ac:picMkLst>
            <pc:docMk/>
            <pc:sldMk cId="263610727" sldId="312"/>
            <ac:picMk id="2" creationId="{4C8CC9CF-FE62-6019-8523-AA8B5009C9F7}"/>
          </ac:picMkLst>
        </pc:picChg>
        <pc:picChg chg="add mod">
          <ac:chgData name="Riccardo Berta" userId="c8694f89-bba4-4576-b0a8-456619ca5a8c" providerId="ADAL" clId="{FDDBFC5A-5EA9-5330-BEB8-433D7E3B4C4E}" dt="2026-01-21T09:12:00.361" v="7323" actId="1076"/>
          <ac:picMkLst>
            <pc:docMk/>
            <pc:sldMk cId="263610727" sldId="312"/>
            <ac:picMk id="3" creationId="{A81658FE-EF83-D270-65EB-C604C848E4EC}"/>
          </ac:picMkLst>
        </pc:picChg>
        <pc:picChg chg="add mod">
          <ac:chgData name="Riccardo Berta" userId="c8694f89-bba4-4576-b0a8-456619ca5a8c" providerId="ADAL" clId="{FDDBFC5A-5EA9-5330-BEB8-433D7E3B4C4E}" dt="2026-01-21T09:11:55.231" v="7322" actId="1076"/>
          <ac:picMkLst>
            <pc:docMk/>
            <pc:sldMk cId="263610727" sldId="312"/>
            <ac:picMk id="4" creationId="{8FF63BDC-7634-2A1F-2499-F9422325735F}"/>
          </ac:picMkLst>
        </pc:picChg>
      </pc:sldChg>
      <pc:sldChg chg="addSp delSp modSp add mod modNotesTx">
        <pc:chgData name="Riccardo Berta" userId="c8694f89-bba4-4576-b0a8-456619ca5a8c" providerId="ADAL" clId="{FDDBFC5A-5EA9-5330-BEB8-433D7E3B4C4E}" dt="2026-01-21T09:37:30.566" v="7331" actId="404"/>
        <pc:sldMkLst>
          <pc:docMk/>
          <pc:sldMk cId="989842057" sldId="313"/>
        </pc:sldMkLst>
        <pc:spChg chg="mod">
          <ac:chgData name="Riccardo Berta" userId="c8694f89-bba4-4576-b0a8-456619ca5a8c" providerId="ADAL" clId="{FDDBFC5A-5EA9-5330-BEB8-433D7E3B4C4E}" dt="2026-01-20T09:34:26.970" v="6501" actId="20577"/>
          <ac:spMkLst>
            <pc:docMk/>
            <pc:sldMk cId="989842057" sldId="313"/>
            <ac:spMk id="83" creationId="{2716440F-9B79-029D-41E1-CB62CB707A29}"/>
          </ac:spMkLst>
        </pc:spChg>
        <pc:spChg chg="mod">
          <ac:chgData name="Riccardo Berta" userId="c8694f89-bba4-4576-b0a8-456619ca5a8c" providerId="ADAL" clId="{FDDBFC5A-5EA9-5330-BEB8-433D7E3B4C4E}" dt="2026-01-21T09:37:30.566" v="7331" actId="404"/>
          <ac:spMkLst>
            <pc:docMk/>
            <pc:sldMk cId="989842057" sldId="313"/>
            <ac:spMk id="84" creationId="{74CE82B1-C9CC-872B-A949-7D225B1BF7B4}"/>
          </ac:spMkLst>
        </pc:spChg>
        <pc:picChg chg="add del mod">
          <ac:chgData name="Riccardo Berta" userId="c8694f89-bba4-4576-b0a8-456619ca5a8c" providerId="ADAL" clId="{FDDBFC5A-5EA9-5330-BEB8-433D7E3B4C4E}" dt="2026-01-20T13:42:41.035" v="6913" actId="21"/>
          <ac:picMkLst>
            <pc:docMk/>
            <pc:sldMk cId="989842057" sldId="313"/>
            <ac:picMk id="2" creationId="{BA3B401C-27FB-74B9-9F3E-D0D04A0F7BB8}"/>
          </ac:picMkLst>
        </pc:picChg>
      </pc:sldChg>
      <pc:sldChg chg="addSp delSp modSp add mod">
        <pc:chgData name="Riccardo Berta" userId="c8694f89-bba4-4576-b0a8-456619ca5a8c" providerId="ADAL" clId="{FDDBFC5A-5EA9-5330-BEB8-433D7E3B4C4E}" dt="2026-01-21T11:05:58.591" v="7554" actId="20577"/>
        <pc:sldMkLst>
          <pc:docMk/>
          <pc:sldMk cId="3461555452" sldId="314"/>
        </pc:sldMkLst>
        <pc:spChg chg="mod">
          <ac:chgData name="Riccardo Berta" userId="c8694f89-bba4-4576-b0a8-456619ca5a8c" providerId="ADAL" clId="{FDDBFC5A-5EA9-5330-BEB8-433D7E3B4C4E}" dt="2026-01-20T12:39:39.436" v="6752" actId="20577"/>
          <ac:spMkLst>
            <pc:docMk/>
            <pc:sldMk cId="3461555452" sldId="314"/>
            <ac:spMk id="83" creationId="{8450E6C2-D918-88CD-172C-C7A465A33880}"/>
          </ac:spMkLst>
        </pc:spChg>
        <pc:spChg chg="mod">
          <ac:chgData name="Riccardo Berta" userId="c8694f89-bba4-4576-b0a8-456619ca5a8c" providerId="ADAL" clId="{FDDBFC5A-5EA9-5330-BEB8-433D7E3B4C4E}" dt="2026-01-21T11:05:58.591" v="7554" actId="20577"/>
          <ac:spMkLst>
            <pc:docMk/>
            <pc:sldMk cId="3461555452" sldId="314"/>
            <ac:spMk id="84" creationId="{119AED3B-52E5-ECB6-8A5D-FEEFB8A98781}"/>
          </ac:spMkLst>
        </pc:spChg>
        <pc:picChg chg="add mod">
          <ac:chgData name="Riccardo Berta" userId="c8694f89-bba4-4576-b0a8-456619ca5a8c" providerId="ADAL" clId="{FDDBFC5A-5EA9-5330-BEB8-433D7E3B4C4E}" dt="2026-01-20T13:34:23.823" v="6905" actId="1076"/>
          <ac:picMkLst>
            <pc:docMk/>
            <pc:sldMk cId="3461555452" sldId="314"/>
            <ac:picMk id="2" creationId="{3566DAC4-B780-B521-58A4-FC9A38BEBBFB}"/>
          </ac:picMkLst>
        </pc:picChg>
        <pc:picChg chg="add del mod">
          <ac:chgData name="Riccardo Berta" userId="c8694f89-bba4-4576-b0a8-456619ca5a8c" providerId="ADAL" clId="{FDDBFC5A-5EA9-5330-BEB8-433D7E3B4C4E}" dt="2026-01-20T13:45:10.652" v="7018" actId="478"/>
          <ac:picMkLst>
            <pc:docMk/>
            <pc:sldMk cId="3461555452" sldId="314"/>
            <ac:picMk id="3" creationId="{BD483268-8DD4-1678-44F4-F71E8F33D58F}"/>
          </ac:picMkLst>
        </pc:picChg>
        <pc:picChg chg="add mod">
          <ac:chgData name="Riccardo Berta" userId="c8694f89-bba4-4576-b0a8-456619ca5a8c" providerId="ADAL" clId="{FDDBFC5A-5EA9-5330-BEB8-433D7E3B4C4E}" dt="2026-01-21T11:02:51.470" v="7522" actId="1038"/>
          <ac:picMkLst>
            <pc:docMk/>
            <pc:sldMk cId="3461555452" sldId="314"/>
            <ac:picMk id="5" creationId="{113B81F5-DD62-99D8-9B60-8521512604E3}"/>
          </ac:picMkLst>
        </pc:picChg>
        <pc:picChg chg="add mod">
          <ac:chgData name="Riccardo Berta" userId="c8694f89-bba4-4576-b0a8-456619ca5a8c" providerId="ADAL" clId="{FDDBFC5A-5EA9-5330-BEB8-433D7E3B4C4E}" dt="2026-01-21T11:02:51.470" v="7522" actId="1038"/>
          <ac:picMkLst>
            <pc:docMk/>
            <pc:sldMk cId="3461555452" sldId="314"/>
            <ac:picMk id="7" creationId="{D930FDFC-05F9-A8D7-1B68-3361ECD69BA7}"/>
          </ac:picMkLst>
        </pc:picChg>
      </pc:sldChg>
      <pc:sldChg chg="add">
        <pc:chgData name="Riccardo Berta" userId="c8694f89-bba4-4576-b0a8-456619ca5a8c" providerId="ADAL" clId="{FDDBFC5A-5EA9-5330-BEB8-433D7E3B4C4E}" dt="2026-01-14T15:34:04.870" v="5885"/>
        <pc:sldMkLst>
          <pc:docMk/>
          <pc:sldMk cId="3126443557" sldId="315"/>
        </pc:sldMkLst>
      </pc:sldChg>
      <pc:sldChg chg="add">
        <pc:chgData name="Riccardo Berta" userId="c8694f89-bba4-4576-b0a8-456619ca5a8c" providerId="ADAL" clId="{FDDBFC5A-5EA9-5330-BEB8-433D7E3B4C4E}" dt="2026-01-14T15:34:05.177" v="5886"/>
        <pc:sldMkLst>
          <pc:docMk/>
          <pc:sldMk cId="1893690439" sldId="316"/>
        </pc:sldMkLst>
      </pc:sldChg>
      <pc:sldChg chg="add">
        <pc:chgData name="Riccardo Berta" userId="c8694f89-bba4-4576-b0a8-456619ca5a8c" providerId="ADAL" clId="{FDDBFC5A-5EA9-5330-BEB8-433D7E3B4C4E}" dt="2026-01-14T15:34:05.494" v="5887"/>
        <pc:sldMkLst>
          <pc:docMk/>
          <pc:sldMk cId="3400235454" sldId="317"/>
        </pc:sldMkLst>
      </pc:sldChg>
      <pc:sldChg chg="add">
        <pc:chgData name="Riccardo Berta" userId="c8694f89-bba4-4576-b0a8-456619ca5a8c" providerId="ADAL" clId="{FDDBFC5A-5EA9-5330-BEB8-433D7E3B4C4E}" dt="2026-01-14T15:34:05.826" v="5888"/>
        <pc:sldMkLst>
          <pc:docMk/>
          <pc:sldMk cId="841483501" sldId="318"/>
        </pc:sldMkLst>
      </pc:sldChg>
      <pc:sldChg chg="add">
        <pc:chgData name="Riccardo Berta" userId="c8694f89-bba4-4576-b0a8-456619ca5a8c" providerId="ADAL" clId="{FDDBFC5A-5EA9-5330-BEB8-433D7E3B4C4E}" dt="2026-01-14T15:34:06.182" v="5889"/>
        <pc:sldMkLst>
          <pc:docMk/>
          <pc:sldMk cId="2419444314" sldId="319"/>
        </pc:sldMkLst>
      </pc:sldChg>
      <pc:sldChg chg="add">
        <pc:chgData name="Riccardo Berta" userId="c8694f89-bba4-4576-b0a8-456619ca5a8c" providerId="ADAL" clId="{FDDBFC5A-5EA9-5330-BEB8-433D7E3B4C4E}" dt="2026-01-14T15:34:06.536" v="5890"/>
        <pc:sldMkLst>
          <pc:docMk/>
          <pc:sldMk cId="918109026" sldId="320"/>
        </pc:sldMkLst>
      </pc:sldChg>
      <pc:sldChg chg="add">
        <pc:chgData name="Riccardo Berta" userId="c8694f89-bba4-4576-b0a8-456619ca5a8c" providerId="ADAL" clId="{FDDBFC5A-5EA9-5330-BEB8-433D7E3B4C4E}" dt="2026-01-14T15:34:06.771" v="5891"/>
        <pc:sldMkLst>
          <pc:docMk/>
          <pc:sldMk cId="782729275" sldId="321"/>
        </pc:sldMkLst>
      </pc:sldChg>
      <pc:sldChg chg="add">
        <pc:chgData name="Riccardo Berta" userId="c8694f89-bba4-4576-b0a8-456619ca5a8c" providerId="ADAL" clId="{FDDBFC5A-5EA9-5330-BEB8-433D7E3B4C4E}" dt="2026-01-14T15:34:06.934" v="5892"/>
        <pc:sldMkLst>
          <pc:docMk/>
          <pc:sldMk cId="2627287014" sldId="32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A98BD64-DF85-AC3D-54CF-F9C1B9505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C70FA79-3A3D-0734-8B94-7409020F9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E259AE5-D270-6583-3686-F0FB5DEF5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70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26AB8EE-66E0-5D6D-C1FA-F0840AF9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2F6CEBD-D9CE-ECB7-4004-8FDBA38C79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FB999CA-2660-FCD4-6B36-553D442B18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345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8358F12-2D23-CE53-EE27-956C08A23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78D8AF3-E75A-D2D9-1816-2C74652C64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8E43078-CA30-00FA-CE0C-4DE54C652F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913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3AFE4DE-F521-8DC2-FDBD-D80882BB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F2AE44D-95BC-42EF-4069-30B61947D2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536447B-F8A5-9A02-C004-025FA4EEF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617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C8E905-D5D1-4AA1-0588-12FDE662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15D879F-EBDB-0BCD-E0CF-EAAB3AB24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E8C70C1-247F-957D-4D9B-5C7E56EB7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760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8D01C7F-E835-EFC3-B601-4CA64059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CB2365D-56CC-FE3E-20DE-690A76DE11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28F95E4-1B6D-C6CE-A1C8-404FFD4D38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906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66A28C5-CCE3-79BE-545F-BEF82F370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179DDB2-4061-F9BD-9F14-33385F0ABF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5E81197A-7BBF-A200-C3CA-43DA8510B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15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05AE3E2-DE87-D06B-F321-0786367EB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B3CB7107-AC2D-0180-38F1-4AC583A00D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09495B8-3995-D803-A138-7A387EB21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145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05BFEB9-34D6-E938-D02C-25F1FD308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70DD934-44DE-B35C-D4BE-6BC8AB57AA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044537F-AD0C-AB7D-6762-889339D51B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463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E34F812-CEB6-C850-EFF1-A1E0C0541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3CCE0EB3-19D8-563A-9142-E601D2B513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6324389-ECE3-2EB1-8DF3-26C3486CF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1438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C10B6C4-86F4-0A8F-1CD0-A729B980A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7EAFB03-EDFF-0F93-1442-AC1A3B09BD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7EC9A69-E3C7-987F-01A1-50B61A55C2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10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77F179E-F54B-A1CD-4A91-4F2964615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351F0EA-CB89-F284-BC99-E8DCE81144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B8F62A3-1AA2-B0E1-10B8-DD3DEFF09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46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468447E-C890-33B9-CAF6-760E6D6C1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1C203F5-5C52-F2EA-3EF4-A9CECAC34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081C21E-9503-8B34-73E0-7A576DBD3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89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0DD55EC-CB68-C598-54BE-A79CC60E8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E875AAF0-AE88-8005-4CC9-32BAF4ED8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F045B10C-25A5-27E1-7D70-70E375A6D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951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521FD4E-8A9D-70A6-32B8-E6042A1E1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757BC88-1212-9ADE-F1CC-A44C2245B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5CC7BAC-34C4-E9A7-F334-A877F2505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660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C3157B2-E9A3-E387-F299-461922DD8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0C97371F-E87B-7EAB-8BEE-654DA6AFFD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B854CEB-B6B9-C1A4-FA1B-F8179FC50A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543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1D3415A-2A66-937E-F572-70A9634E9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0FF1733-9B5B-413F-619C-F713DFD3C9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819794A9-5AB2-A5AF-695B-5B2E4F20D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40770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8FE557E-B264-8B88-9515-54A9A2AF3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A0F118C-09AE-CB36-9245-36D197538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DE34B0F-A92C-4EFE-86EB-79E4382003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0824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5518A39-672E-6F8C-8BFD-0BA4D05B3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482F149-905F-B9A3-7A11-A5F7E02988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8578C7F-6153-2D7E-C329-F1A8E4C38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3908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F110F83-F8C4-33D0-C9A0-AE8F46266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C71E373-1672-9228-6DA7-AB49ED0054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DFD42FBF-A624-8740-0CF5-73C01F02A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13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0752A563-F007-0D8F-354B-5459AA87D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852CE29-352A-9977-3619-AE1249E46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7D1E2B8-4F27-7C34-7046-AEA3BB0CFD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826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80EB7E8-AF06-1B04-1ACD-65A94B4F6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8A3F8B3B-CDA2-AE7B-71D5-D0B22C4B62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6D34BF5-7F19-6719-3BAD-41CF389A3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Hands-On Machine Learning with </a:t>
            </a:r>
            <a:r>
              <a:rPr lang="it-IT" dirty="0" err="1"/>
              <a:t>Scikit-Learn</a:t>
            </a:r>
            <a:r>
              <a:rPr lang="it-IT" dirty="0"/>
              <a:t>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3767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3BDFDDAF-0F74-5718-26EB-F3D3C589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D99F3668-BA27-52B0-1724-3288B45C9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9C00BB94-AADE-02E5-6CBD-6D64D766C0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804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EBD59C6-AAFC-B6B1-5938-359451915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11277ED-6238-DC40-548D-7C19063F2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0B9B4BB1-4389-D824-F4C8-2701618305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8546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518DC9B-05F3-D251-DC9F-1F69A76B4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4E6DF97-7FF9-598E-F9B2-95F1F2750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C8E8B9F-9151-BD1C-49A9-B7D247595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162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1D24B45-244B-791A-B056-6B5DA9DF4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CE81EA7-4F5F-5DCD-3896-B08DF8D461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A23754EF-789A-02D9-4525-0A4EEF2D22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34043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78B6D50-3D2C-A3BC-A55D-C132BD1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DFADFC4-C778-52A6-0240-08D9EAABD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BBC4D02-5EC6-6F03-261D-9C58C5BAF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286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1B5B726-E773-E690-5E3E-59989ADD6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04E13E6-1ED1-911D-4A26-770BC2C0F4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9115144-E1E9-D9D4-1A04-D37FBA0F27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011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B4904005-CCE1-D032-8D95-C253ECE97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F28A3E13-69AD-0152-DE99-CDDE580B7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A0BD326-D8B5-7D63-D05B-031B5509B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79037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4E5FFBB-28E9-567B-095E-364DCC13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6E2B15A-8BCF-5D46-52A8-6382D4182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3624987E-75B4-F558-50FE-96FE154863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770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25FC129-D407-557C-6CA5-19CA14B38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6C97BD03-8EEB-8054-5CAE-2ADDD5EE26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E7ABB76-9FAF-1BA5-8360-665FAA7B3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352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F9C4179-17FD-8BFE-0FAE-6912ED7FA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90DFB36B-7BFF-53C4-80EB-B8376F614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9D23032-7993-9A6B-3574-E43C2E29C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635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29D21D87-AAD9-DCF5-0BFB-8CFB7C451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3A22D68-A48E-9B96-A3DF-2D2547CD14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5F83CAA-B3E8-BA15-23E0-60451CE2C2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7265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CF2916DE-07B1-67CF-C186-F9E2645A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7AE85FBF-97A7-981F-1E2E-1D6C5C1DC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2F581079-5783-0E55-ECA7-67C2C6B5C6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6335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ED434566-B597-992A-1EFB-E323B0E1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17D5E875-0111-5CD5-C37E-6CEDF1E3D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C853D457-D476-D12C-570E-9648FB3C4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2654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94F9EA1-B1F2-6228-252B-8596F309F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40BAF388-B458-84E5-450C-93FEEC5F7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B7E040EE-D772-0298-94AE-AA71196C9B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984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4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DD579D2E-B00D-04AB-C384-9F4815670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BAC6BF7-01BA-2BAA-4272-6B7299C72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1160619-1F2E-3927-D340-974F49515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97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816D02EB-8E57-3730-3FB0-783CAAAFE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AA859B5E-3089-7534-8B05-7F0C4BCDC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64932576-712D-D9A9-715A-8F7B592F9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12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9797581C-8FF9-97F2-7E28-4C5DCC37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C6D36683-940A-B5D4-8C72-2D3EFD0A90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4CDC30E2-1458-9DE1-4B94-3470CD9657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05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6A1C0276-9FBB-7CB4-0557-1D282A246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D8ECF97-16D6-7AEC-F5AC-FC2BDC496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72382A56-5ACB-3914-995E-1929178C1B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2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5B229C08-0D2B-1B4E-85E4-AEF93F0F5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>
            <a:extLst>
              <a:ext uri="{FF2B5EF4-FFF2-40B4-BE49-F238E27FC236}">
                <a16:creationId xmlns:a16="http://schemas.microsoft.com/office/drawing/2014/main" id="{26633968-860F-67B7-8D52-B05F69C30C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>
            <a:extLst>
              <a:ext uri="{FF2B5EF4-FFF2-40B4-BE49-F238E27FC236}">
                <a16:creationId xmlns:a16="http://schemas.microsoft.com/office/drawing/2014/main" id="{14037E41-0033-CB82-3B10-8F22E539B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946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1"/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Time Series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C95A76A-3E0D-672F-0742-B669BC25A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224C13D-B4A5-931A-BA4F-49C5B6F9CA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Mean Absolute Percentage Error (MAPE)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635E4CF-3E3B-5423-A81F-C48B0FFA2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706794" cy="532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noProof="0" dirty="0"/>
              <a:t>We can </a:t>
            </a:r>
            <a:r>
              <a:rPr lang="en-GB" sz="1800" b="1" noProof="0" dirty="0"/>
              <a:t>normalize</a:t>
            </a:r>
            <a:r>
              <a:rPr lang="en-GB" sz="1800" noProof="0" dirty="0"/>
              <a:t> by the true values:</a:t>
            </a:r>
          </a:p>
          <a:p>
            <a:pPr lvl="1">
              <a:spcBef>
                <a:spcPts val="0"/>
              </a:spcBef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b="1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sz="1600" noProof="0" dirty="0"/>
          </a:p>
          <a:p>
            <a:r>
              <a:rPr lang="en-GB" sz="1800" dirty="0"/>
              <a:t>Relative errors show that </a:t>
            </a:r>
            <a:r>
              <a:rPr lang="en-GB" sz="1800" b="1" dirty="0"/>
              <a:t>bus forecasts are slightly more accurate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1800" dirty="0"/>
          </a:p>
          <a:p>
            <a:pPr lvl="1">
              <a:spcBef>
                <a:spcPts val="0"/>
              </a:spcBef>
            </a:pPr>
            <a:endParaRPr lang="en-GB" sz="1600" noProof="0" dirty="0"/>
          </a:p>
          <a:p>
            <a:r>
              <a:rPr lang="en-GB" sz="1800" noProof="0" dirty="0"/>
              <a:t>Bus ridership volumes are higher → larger </a:t>
            </a:r>
            <a:r>
              <a:rPr lang="en-GB" sz="1800" b="1" noProof="0" dirty="0"/>
              <a:t>absolute</a:t>
            </a:r>
            <a:r>
              <a:rPr lang="en-GB" sz="1800" noProof="0" dirty="0"/>
              <a:t> errors</a:t>
            </a:r>
          </a:p>
          <a:p>
            <a:pPr lvl="1">
              <a:spcBef>
                <a:spcPts val="0"/>
              </a:spcBef>
            </a:pPr>
            <a:endParaRPr lang="en-GB" sz="1600" b="1" noProof="0" dirty="0"/>
          </a:p>
          <a:p>
            <a:pPr lvl="0"/>
            <a:endParaRPr lang="en-GB" noProof="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0BCEEC-9286-2F77-CCE9-9A214E00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5" y="1808449"/>
            <a:ext cx="6239741" cy="1824993"/>
          </a:xfrm>
          <a:prstGeom prst="rect">
            <a:avLst/>
          </a:prstGeom>
        </p:spPr>
      </p:pic>
      <p:pic>
        <p:nvPicPr>
          <p:cNvPr id="12" name="Immagine 1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0DFF6E67-8869-1F59-D85C-CB705779B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21" y="4354225"/>
            <a:ext cx="270870" cy="3296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B71BA6B-7943-D95C-5F47-647F840B0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27" y="4378939"/>
            <a:ext cx="6934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69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4774F29-E27A-7587-F626-E684A523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831ABA1-B540-DB8B-7EC8-FB993D4E9E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Mean Squared Error (MSE)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A72DFFB-DB5F-17D1-C6DE-1BD22AA0C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706794" cy="5327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900" b="1" dirty="0"/>
          </a:p>
          <a:p>
            <a:endParaRPr lang="en-GB" sz="900" b="1" noProof="0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endParaRPr lang="en-GB" sz="900" b="1" dirty="0"/>
          </a:p>
          <a:p>
            <a:pPr marL="120650" indent="0">
              <a:buNone/>
            </a:pPr>
            <a:endParaRPr lang="en-GB" sz="900" b="1" dirty="0"/>
          </a:p>
          <a:p>
            <a:r>
              <a:rPr lang="en-GB" sz="1800" noProof="0" dirty="0"/>
              <a:t>Penalize large forecast errors heavily than small ones</a:t>
            </a:r>
          </a:p>
          <a:p>
            <a:r>
              <a:rPr lang="en-GB" sz="1800" noProof="0" dirty="0"/>
              <a:t>Particularly sensitive to outliers and abrupt deviations</a:t>
            </a:r>
          </a:p>
          <a:p>
            <a:r>
              <a:rPr lang="en-GB" sz="1800" noProof="0" dirty="0"/>
              <a:t>Useful when large errors are especially undesirable</a:t>
            </a:r>
          </a:p>
          <a:p>
            <a:endParaRPr lang="en-GB" sz="1800" b="1" noProof="0" dirty="0"/>
          </a:p>
          <a:p>
            <a:r>
              <a:rPr lang="en-GB" sz="1800" noProof="0" dirty="0"/>
              <a:t>Metric choice depends on the </a:t>
            </a:r>
            <a:r>
              <a:rPr lang="en-GB" sz="1800" b="1" noProof="0" dirty="0"/>
              <a:t>task and data scale</a:t>
            </a:r>
            <a:endParaRPr lang="en-GB" sz="2000" noProof="0" dirty="0"/>
          </a:p>
          <a:p>
            <a:pPr lvl="0"/>
            <a:endParaRPr lang="en-GB" sz="1800" noProof="0" dirty="0"/>
          </a:p>
          <a:p>
            <a:pPr lvl="0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76FBB81-CB45-BC40-86B1-12EEBD23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" y="1043733"/>
            <a:ext cx="5900351" cy="185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7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F5D93B31-7C1C-6ECB-6FCA-F9F92CFC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078C3B2-0355-8364-2E71-72F4E5A6D2B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Long-Term Patterns (1)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87648A9-7EC3-3E4A-182F-03FB83B69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noProof="0" dirty="0"/>
              <a:t>Difficult to identify clear </a:t>
            </a:r>
            <a:r>
              <a:rPr lang="en-GB" sz="1800" b="1" dirty="0"/>
              <a:t>trends</a:t>
            </a:r>
            <a:r>
              <a:rPr lang="en-GB" sz="1800" b="1" noProof="0" dirty="0"/>
              <a:t> </a:t>
            </a:r>
            <a:r>
              <a:rPr lang="en-GB" sz="1800" noProof="0" dirty="0"/>
              <a:t>beyond the strong weekly seasonality</a:t>
            </a:r>
          </a:p>
          <a:p>
            <a:r>
              <a:rPr lang="en-GB" sz="1800" noProof="0" dirty="0"/>
              <a:t>We can analyse at </a:t>
            </a:r>
            <a:r>
              <a:rPr lang="en-GB" sz="1800" b="1" noProof="0" dirty="0"/>
              <a:t>different temporal scales</a:t>
            </a:r>
            <a:r>
              <a:rPr lang="en-GB" sz="1800" noProof="0" dirty="0"/>
              <a:t> by </a:t>
            </a:r>
            <a:r>
              <a:rPr lang="en-GB" sz="1800" b="1" noProof="0" dirty="0"/>
              <a:t>aggregating:</a:t>
            </a:r>
          </a:p>
          <a:p>
            <a:endParaRPr lang="en-GB" sz="1800" b="1" dirty="0"/>
          </a:p>
          <a:p>
            <a:endParaRPr lang="en-GB" sz="1800" b="1" noProof="0" dirty="0"/>
          </a:p>
          <a:p>
            <a:endParaRPr lang="en-GB" sz="1800" b="1" dirty="0"/>
          </a:p>
          <a:p>
            <a:endParaRPr lang="en-GB" sz="1800" b="1" noProof="0" dirty="0"/>
          </a:p>
          <a:p>
            <a:endParaRPr lang="en-GB" sz="1800" noProof="0" dirty="0"/>
          </a:p>
          <a:p>
            <a:endParaRPr lang="en-GB" sz="1100" dirty="0"/>
          </a:p>
          <a:p>
            <a:endParaRPr lang="en-GB" sz="1800" noProof="0" dirty="0"/>
          </a:p>
          <a:p>
            <a:endParaRPr lang="en-GB" sz="500" dirty="0"/>
          </a:p>
          <a:p>
            <a:r>
              <a:rPr lang="en-GB" sz="1800" noProof="0" dirty="0"/>
              <a:t>Aggregation can </a:t>
            </a:r>
            <a:r>
              <a:rPr lang="en-GB" sz="1800" b="1" noProof="0" dirty="0"/>
              <a:t>obscure</a:t>
            </a:r>
            <a:r>
              <a:rPr lang="en-GB" sz="1800" noProof="0" dirty="0"/>
              <a:t> how patterns evolve, we use </a:t>
            </a:r>
            <a:r>
              <a:rPr lang="en-GB" sz="1800" b="1" noProof="0" dirty="0"/>
              <a:t>rolling statistics</a:t>
            </a:r>
          </a:p>
          <a:p>
            <a:endParaRPr lang="en-GB" sz="1800" b="1" dirty="0"/>
          </a:p>
          <a:p>
            <a:endParaRPr lang="en-GB" sz="1800" b="1" dirty="0"/>
          </a:p>
          <a:p>
            <a:endParaRPr lang="en-GB" sz="200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r>
              <a:rPr lang="en-GB" sz="1800" dirty="0"/>
              <a:t>Pandas </a:t>
            </a:r>
            <a:r>
              <a:rPr lang="en-GB" sz="1800" b="1" dirty="0"/>
              <a:t>resample() </a:t>
            </a:r>
            <a:r>
              <a:rPr lang="en-GB" sz="1800" dirty="0"/>
              <a:t>and</a:t>
            </a:r>
            <a:r>
              <a:rPr lang="en-GB" sz="1800" b="1" dirty="0"/>
              <a:t> rolling() </a:t>
            </a:r>
            <a:r>
              <a:rPr lang="en-GB" sz="1800" dirty="0"/>
              <a:t>methods</a:t>
            </a:r>
            <a:endParaRPr lang="en-GB" sz="1800" noProof="0" dirty="0"/>
          </a:p>
          <a:p>
            <a:pPr marL="120650" indent="0">
              <a:buNone/>
            </a:pPr>
            <a:br>
              <a:rPr lang="en-GB" sz="1800" noProof="0" dirty="0"/>
            </a:br>
            <a:endParaRPr lang="en-GB" sz="1800" noProof="0" dirty="0"/>
          </a:p>
          <a:p>
            <a:pPr lvl="0"/>
            <a:endParaRPr lang="en-GB" sz="1800" noProof="0" dirty="0"/>
          </a:p>
          <a:p>
            <a:pPr lvl="0"/>
            <a:endParaRPr lang="en-GB" noProof="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F925E74-1B80-49B8-5B3F-5407BC41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31" y="1754958"/>
            <a:ext cx="6955612" cy="217793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BAEE7082-A541-C231-A4DE-DA29663F5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35" y="4465284"/>
            <a:ext cx="8128065" cy="15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2154FB42-9E28-695D-DF15-FB6EC711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489F7EB-B0CE-3DFB-AE1C-29F5A37998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Long-Term Patterns (2)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1E7FDAB-3980-DF34-58BA-9626B71CA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34214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Analyse data from 2001 to 2019 both the </a:t>
            </a:r>
            <a:r>
              <a:rPr lang="en-GB" b="1" noProof="0" dirty="0"/>
              <a:t>monthly aggregated series</a:t>
            </a:r>
            <a:r>
              <a:rPr lang="en-GB" noProof="0" dirty="0"/>
              <a:t> and its </a:t>
            </a:r>
            <a:r>
              <a:rPr lang="en-GB" b="1" noProof="0" dirty="0"/>
              <a:t>12-month rolling average</a:t>
            </a: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marL="590550" lvl="1" indent="0">
              <a:spcBef>
                <a:spcPts val="0"/>
              </a:spcBef>
              <a:buNone/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lvl="1">
              <a:spcBef>
                <a:spcPts val="0"/>
              </a:spcBef>
            </a:pPr>
            <a:endParaRPr lang="en-GB" dirty="0"/>
          </a:p>
          <a:p>
            <a:pPr lvl="1">
              <a:spcBef>
                <a:spcPts val="0"/>
              </a:spcBef>
            </a:pPr>
            <a:endParaRPr lang="en-GB" noProof="0" dirty="0"/>
          </a:p>
          <a:p>
            <a:pPr marL="590550" lvl="1" indent="0">
              <a:spcBef>
                <a:spcPts val="0"/>
              </a:spcBef>
              <a:buNone/>
            </a:pPr>
            <a:endParaRPr lang="en-GB" noProof="0" dirty="0"/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noProof="0" dirty="0"/>
            </a:br>
            <a:endParaRPr lang="en-GB" noProof="0" dirty="0"/>
          </a:p>
        </p:txBody>
      </p:sp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8DA58E6B-D1F2-29E6-466F-84E52A92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5" y="1230163"/>
            <a:ext cx="270870" cy="3296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5AD9812-1B4F-88F6-673F-77122AD20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5" y="2029457"/>
            <a:ext cx="8787470" cy="41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4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F8A48E8-6397-3E2E-9DBF-4E7D54E24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1D9ACB8-6A27-8C80-DA0A-0226BC8602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Long-Term Patterns (3)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21C7B46-7D15-F77B-C84C-7FA4CA987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11129"/>
            <a:ext cx="8520600" cy="5388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Applying a 12-month </a:t>
            </a:r>
            <a:r>
              <a:rPr lang="en-GB" sz="1800" b="1" dirty="0"/>
              <a:t>differencing: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pPr marL="590550" lvl="1" indent="0">
              <a:buNone/>
            </a:pPr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lvl="1"/>
            <a:endParaRPr lang="en-GB" sz="1600" dirty="0"/>
          </a:p>
          <a:p>
            <a:pPr marL="120650" lvl="0" indent="0">
              <a:buNone/>
            </a:pPr>
            <a:endParaRPr lang="en-GB" sz="1600" dirty="0"/>
          </a:p>
          <a:p>
            <a:pPr marL="120650" lvl="0" indent="0">
              <a:buNone/>
            </a:pPr>
            <a:endParaRPr lang="en-GB" sz="1100" dirty="0"/>
          </a:p>
        </p:txBody>
      </p:sp>
      <p:pic>
        <p:nvPicPr>
          <p:cNvPr id="5" name="Immagine 4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EC0D43F9-3FFF-1046-AA45-90A5437D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72" y="1209889"/>
            <a:ext cx="270870" cy="3296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1ECA85-F9CC-7479-A8CD-5C3CE59C5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29" y="1911409"/>
            <a:ext cx="8920941" cy="41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1CC21A5-0FFA-1382-A1F5-1B0368A8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BD090A3-AA85-6908-61E4-2DC5E61987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Autoregressive Moving Average (ARMA) (1)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2C1BD7E-90D7-823D-D494-885735479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8946"/>
            <a:ext cx="8818500" cy="556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Combines </a:t>
            </a:r>
            <a:r>
              <a:rPr lang="en-GB" b="1" dirty="0"/>
              <a:t>past values </a:t>
            </a:r>
            <a:r>
              <a:rPr lang="en-GB" dirty="0"/>
              <a:t>and </a:t>
            </a:r>
            <a:r>
              <a:rPr lang="en-GB" b="1" dirty="0"/>
              <a:t>past forecast errors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>
              <a:spcBef>
                <a:spcPts val="600"/>
              </a:spcBef>
            </a:pPr>
            <a:endParaRPr lang="en-GB" b="1" dirty="0"/>
          </a:p>
          <a:p>
            <a:pPr marL="120650" indent="0">
              <a:spcBef>
                <a:spcPts val="600"/>
              </a:spcBef>
              <a:buNone/>
            </a:pPr>
            <a:endParaRPr lang="en-GB" sz="800" b="1" dirty="0"/>
          </a:p>
          <a:p>
            <a:endParaRPr lang="en-GB" b="1" dirty="0"/>
          </a:p>
          <a:p>
            <a:endParaRPr lang="en-GB" sz="200" noProof="0" dirty="0"/>
          </a:p>
          <a:p>
            <a:r>
              <a:rPr lang="en-GB" noProof="0" dirty="0" err="1"/>
              <a:t>Balanc</a:t>
            </a:r>
            <a:endParaRPr lang="en-GB" noProof="0" dirty="0"/>
          </a:p>
          <a:p>
            <a:pPr marL="120650" indent="0">
              <a:buNone/>
            </a:pPr>
            <a:endParaRPr lang="en-GB" noProof="0" dirty="0"/>
          </a:p>
          <a:p>
            <a:r>
              <a:rPr lang="en-GB" b="1" dirty="0"/>
              <a:t>Parameters</a:t>
            </a:r>
            <a:r>
              <a:rPr lang="en-GB" dirty="0"/>
              <a:t> alpha and beta are fitted to data, using methods like </a:t>
            </a:r>
            <a:r>
              <a:rPr lang="en-GB" b="1" dirty="0"/>
              <a:t>maximum likelihood estimation</a:t>
            </a:r>
            <a:endParaRPr lang="en-GB" dirty="0"/>
          </a:p>
          <a:p>
            <a:endParaRPr lang="en-GB" sz="1000" b="1" dirty="0"/>
          </a:p>
          <a:p>
            <a:r>
              <a:rPr lang="en-GB" b="1" dirty="0"/>
              <a:t>Hyperparameters</a:t>
            </a:r>
            <a:r>
              <a:rPr lang="en-GB" dirty="0"/>
              <a:t> p and q determine </a:t>
            </a:r>
            <a:r>
              <a:rPr lang="en-GB" b="1" dirty="0"/>
              <a:t>how many past observations </a:t>
            </a:r>
            <a:r>
              <a:rPr lang="en-GB" dirty="0"/>
              <a:t>and </a:t>
            </a:r>
            <a:r>
              <a:rPr lang="en-GB" b="1" dirty="0"/>
              <a:t>past errors</a:t>
            </a:r>
            <a:r>
              <a:rPr lang="en-GB" dirty="0"/>
              <a:t> are considered</a:t>
            </a:r>
          </a:p>
          <a:p>
            <a:endParaRPr lang="en-GB" sz="1000" dirty="0"/>
          </a:p>
          <a:p>
            <a:r>
              <a:rPr lang="en-GB" b="1" noProof="0" dirty="0"/>
              <a:t>How</a:t>
            </a:r>
            <a:r>
              <a:rPr lang="en-GB" noProof="0" dirty="0"/>
              <a:t> do we choose p and q?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5B659D8-46C3-40C3-9C39-85BB078A9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41446"/>
            <a:ext cx="8745220" cy="28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0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67CE260-E6A5-6406-9D39-98962EB96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0457EFA-1361-BDA3-E7B3-53314E0B728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Autoregressive Moving Average (ARMA) (2)</a:t>
            </a:r>
            <a:endParaRPr lang="en-GB" sz="4000" noProof="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F102E78C-CB93-B23D-DB52-F9F447A92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90796"/>
            <a:ext cx="8818500" cy="5145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Start with small values of p and q</a:t>
            </a:r>
          </a:p>
          <a:p>
            <a:endParaRPr lang="en-GB" dirty="0"/>
          </a:p>
          <a:p>
            <a:r>
              <a:rPr lang="en-GB" noProof="0" dirty="0"/>
              <a:t>Fit the model and estimate the parameters</a:t>
            </a:r>
          </a:p>
          <a:p>
            <a:pPr marL="590550" lvl="1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r>
              <a:rPr lang="en-GB" noProof="0" dirty="0"/>
              <a:t>Examine the residual diagnostics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If residuals resemble </a:t>
            </a:r>
            <a:r>
              <a:rPr lang="en-GB" b="1" noProof="0" dirty="0"/>
              <a:t>white noise</a:t>
            </a:r>
            <a:r>
              <a:rPr lang="en-GB" noProof="0" dirty="0"/>
              <a:t>, the model is adequate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If systematic patterns remain, increase p and/or q</a:t>
            </a:r>
          </a:p>
          <a:p>
            <a:endParaRPr lang="en-GB" noProof="0" dirty="0"/>
          </a:p>
          <a:p>
            <a:r>
              <a:rPr lang="en-GB" noProof="0" dirty="0"/>
              <a:t>If added complexity brings no improvement, further parameters may cause </a:t>
            </a:r>
            <a:r>
              <a:rPr lang="en-GB" b="1" noProof="0" dirty="0"/>
              <a:t>overfitting</a:t>
            </a:r>
            <a:endParaRPr lang="en-GB" noProof="0" dirty="0"/>
          </a:p>
          <a:p>
            <a:endParaRPr lang="en-GB" sz="200" noProof="0" dirty="0"/>
          </a:p>
          <a:p>
            <a:endParaRPr lang="en-GB" noProof="0" dirty="0"/>
          </a:p>
          <a:p>
            <a:r>
              <a:rPr lang="en-GB" noProof="0" dirty="0"/>
              <a:t>Balance </a:t>
            </a:r>
            <a:r>
              <a:rPr lang="en-GB" b="1" noProof="0" dirty="0"/>
              <a:t>model expressiveness</a:t>
            </a:r>
            <a:r>
              <a:rPr lang="en-GB" b="1" dirty="0"/>
              <a:t> (</a:t>
            </a:r>
            <a:r>
              <a:rPr lang="en-GB" noProof="0" dirty="0"/>
              <a:t>ability to capture temporal dependencies) and </a:t>
            </a:r>
            <a:r>
              <a:rPr lang="en-GB" b="1" noProof="0" dirty="0"/>
              <a:t>parsimony</a:t>
            </a:r>
            <a:r>
              <a:rPr lang="en-GB" b="1" dirty="0"/>
              <a:t> </a:t>
            </a:r>
            <a:r>
              <a:rPr lang="en-GB" dirty="0"/>
              <a:t>(</a:t>
            </a:r>
            <a:r>
              <a:rPr lang="en-GB" noProof="0" dirty="0"/>
              <a:t>keeping the model as simple as possible)</a:t>
            </a: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22792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FEC5033-7E32-7A84-7A07-9F7B664FB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FF17892-5B58-C913-398B-3284C8D2AE1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Differencing (1)</a:t>
            </a:r>
            <a:endParaRPr lang="en-GB" sz="4000" noProof="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B65A22B-3773-14AD-F4BD-680F02E8D4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ARMA works well for </a:t>
            </a:r>
            <a:r>
              <a:rPr lang="en-GB" b="1" noProof="0" dirty="0"/>
              <a:t>stationary</a:t>
            </a:r>
            <a:r>
              <a:rPr lang="en-GB" noProof="0" dirty="0"/>
              <a:t> time series: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dirty="0"/>
          </a:p>
          <a:p>
            <a:endParaRPr lang="en-GB" sz="800" noProof="0" dirty="0"/>
          </a:p>
          <a:p>
            <a:r>
              <a:rPr lang="en-GB" noProof="0" dirty="0"/>
              <a:t>Trends and evolving patterns </a:t>
            </a:r>
            <a:r>
              <a:rPr lang="en-GB" b="1" noProof="0" dirty="0"/>
              <a:t>violate</a:t>
            </a:r>
            <a:r>
              <a:rPr lang="en-GB" noProof="0" dirty="0"/>
              <a:t> the assumption; </a:t>
            </a:r>
            <a:r>
              <a:rPr lang="en-GB" b="1" noProof="0" dirty="0"/>
              <a:t>differencing</a:t>
            </a:r>
            <a:r>
              <a:rPr lang="en-GB" noProof="0" dirty="0"/>
              <a:t> can be used:</a:t>
            </a:r>
          </a:p>
          <a:p>
            <a:pPr lvl="1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4EFF3C-F8EB-7A63-A8AE-1362A6772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9970"/>
            <a:ext cx="7772400" cy="153498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06B088-6FEC-1CB9-AE68-ECA10C9B3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295286"/>
            <a:ext cx="7772400" cy="17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0D5248E-6748-D7D2-7BE7-4AFC27C03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CDFBC0E5-784B-DE80-BB60-E9CE6D5233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Differencing (2)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127CC1E-0B89-7A93-4E56-504C615211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I</a:t>
            </a:r>
            <a:r>
              <a:rPr lang="en-GB" noProof="0" dirty="0"/>
              <a:t>f the series follows a </a:t>
            </a:r>
            <a:r>
              <a:rPr lang="en-GB" b="1" noProof="0" dirty="0"/>
              <a:t>quadratic trend</a:t>
            </a:r>
            <a:r>
              <a:rPr lang="en-GB" noProof="0" dirty="0"/>
              <a:t>, a single round of differencing is not sufficient: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noProof="0" dirty="0"/>
              <a:t>A convenient notation is the </a:t>
            </a:r>
            <a:r>
              <a:rPr lang="en-GB" b="1" noProof="0" dirty="0"/>
              <a:t>lag operator L</a:t>
            </a:r>
            <a:r>
              <a:rPr lang="en-GB" dirty="0"/>
              <a:t>:</a:t>
            </a:r>
            <a:endParaRPr lang="en-GB" noProof="0" dirty="0"/>
          </a:p>
          <a:p>
            <a:pPr marL="120650" indent="0">
              <a:buNone/>
            </a:pP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5" name="Immagine 4" descr="Immagine che contiene Carattere, tipografia, calligrafia, design&#10;&#10;Il contenuto generato dall'IA potrebbe non essere corretto.">
            <a:extLst>
              <a:ext uri="{FF2B5EF4-FFF2-40B4-BE49-F238E27FC236}">
                <a16:creationId xmlns:a16="http://schemas.microsoft.com/office/drawing/2014/main" id="{EFE2111B-6CC2-5C2C-7EB9-347B85BEC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975" y="3780029"/>
            <a:ext cx="2300074" cy="507809"/>
          </a:xfrm>
          <a:prstGeom prst="rect">
            <a:avLst/>
          </a:prstGeom>
        </p:spPr>
      </p:pic>
      <p:pic>
        <p:nvPicPr>
          <p:cNvPr id="7" name="Immagine 6" descr="Immagine che contiene Carattere, tipografia, calligrafia, bianco&#10;&#10;Il contenuto generato dall'IA potrebbe non essere corretto.">
            <a:extLst>
              <a:ext uri="{FF2B5EF4-FFF2-40B4-BE49-F238E27FC236}">
                <a16:creationId xmlns:a16="http://schemas.microsoft.com/office/drawing/2014/main" id="{D3BCF96D-ECE2-D5EB-8B4F-B1587E0B6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89" y="4321490"/>
            <a:ext cx="2044700" cy="419100"/>
          </a:xfrm>
          <a:prstGeom prst="rect">
            <a:avLst/>
          </a:prstGeom>
        </p:spPr>
      </p:pic>
      <p:pic>
        <p:nvPicPr>
          <p:cNvPr id="9" name="Immagine 8" descr="Immagine che contiene Carattere, tipografia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380B2219-CB13-F0ED-2B88-B521DD719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89" y="4756110"/>
            <a:ext cx="2019300" cy="482600"/>
          </a:xfrm>
          <a:prstGeom prst="rect">
            <a:avLst/>
          </a:prstGeom>
        </p:spPr>
      </p:pic>
      <p:pic>
        <p:nvPicPr>
          <p:cNvPr id="11" name="Immagine 10" descr="Immagine che contiene Carattere, tipografia, calligrafia, bianco&#10;&#10;Il contenuto generato dall'IA potrebbe non essere corretto.">
            <a:extLst>
              <a:ext uri="{FF2B5EF4-FFF2-40B4-BE49-F238E27FC236}">
                <a16:creationId xmlns:a16="http://schemas.microsoft.com/office/drawing/2014/main" id="{68FD3A43-9CAF-950F-3DC8-CB31B0BB85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89" y="5689735"/>
            <a:ext cx="2032000" cy="4318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AEA4CA-4B1E-4EDD-B94D-68A32D6EE7BB}"/>
              </a:ext>
            </a:extLst>
          </p:cNvPr>
          <p:cNvSpPr txBox="1"/>
          <p:nvPr/>
        </p:nvSpPr>
        <p:spPr>
          <a:xfrm>
            <a:off x="574589" y="51972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AD04BF6-2D5A-1055-F7AC-76FC996CBC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989" y="1941734"/>
            <a:ext cx="7772400" cy="161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19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76588E8-E407-5D2C-CF7F-BFBE0601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CBC10F6-0F06-2725-638A-041C683D5B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Differencing (3)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09DF3AB-A009-ED35-1D31-E9C7BD6F3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Using this notation: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dirty="0"/>
              <a:t>We can use the </a:t>
            </a:r>
            <a:r>
              <a:rPr lang="en-GB" b="1" dirty="0"/>
              <a:t>d-</a:t>
            </a:r>
            <a:r>
              <a:rPr lang="en-GB" b="1" dirty="0" err="1"/>
              <a:t>th</a:t>
            </a:r>
            <a:r>
              <a:rPr lang="en-GB" b="1" dirty="0"/>
              <a:t> derivative</a:t>
            </a:r>
            <a:r>
              <a:rPr lang="en-GB" dirty="0"/>
              <a:t> to remove </a:t>
            </a:r>
            <a:r>
              <a:rPr lang="en-GB" b="1" dirty="0"/>
              <a:t>polynomial trends up to degree d</a:t>
            </a: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CADD0D4-2B73-D6BC-6FAA-361FB7C82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4" y="1689100"/>
            <a:ext cx="5766707" cy="4059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8954BE1-03F3-B3D8-8073-4F5F7FCE0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50" y="2095038"/>
            <a:ext cx="7888787" cy="440844"/>
          </a:xfrm>
          <a:prstGeom prst="rect">
            <a:avLst/>
          </a:prstGeom>
        </p:spPr>
      </p:pic>
      <p:pic>
        <p:nvPicPr>
          <p:cNvPr id="8" name="Immagine 7" descr="Immagine che contiene Carattere, tipografia, calligrafia, bianco&#10;&#10;Il contenuto generato dall'IA potrebbe non essere corretto.">
            <a:extLst>
              <a:ext uri="{FF2B5EF4-FFF2-40B4-BE49-F238E27FC236}">
                <a16:creationId xmlns:a16="http://schemas.microsoft.com/office/drawing/2014/main" id="{3A77EDC4-2854-83C4-044F-684BCF1D5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2678693"/>
            <a:ext cx="2565400" cy="5207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7DC3DF64-B915-5941-6F58-CF6778FEB6EF}"/>
              </a:ext>
            </a:extLst>
          </p:cNvPr>
          <p:cNvSpPr txBox="1"/>
          <p:nvPr/>
        </p:nvSpPr>
        <p:spPr>
          <a:xfrm>
            <a:off x="731157" y="244370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1195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Objectives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Definition of time series</a:t>
            </a:r>
          </a:p>
          <a:p>
            <a:pPr lvl="0"/>
            <a:r>
              <a:rPr lang="en-GB" sz="1800" dirty="0"/>
              <a:t>Forecasting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Seasonality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Naive forecasting</a:t>
            </a:r>
          </a:p>
          <a:p>
            <a:r>
              <a:rPr lang="en-GB" sz="1800" dirty="0"/>
              <a:t>Performance Evaluation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Mean Absolute Error (MAE)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Mean Absolute Percentage Error (MAPE)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400" dirty="0"/>
              <a:t>Mean Squared Error (MSE)</a:t>
            </a:r>
          </a:p>
          <a:p>
            <a:r>
              <a:rPr lang="en-GB" sz="1800" dirty="0"/>
              <a:t>Long-Term Patterns</a:t>
            </a:r>
          </a:p>
          <a:p>
            <a:pPr lvl="0"/>
            <a:r>
              <a:rPr lang="en-GB" sz="1800" dirty="0"/>
              <a:t>Moving Average Models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Autoregressive Moving Average (ARMA)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Autoregressive Integrated Moving Average (ARIMA)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Seasonal ARIMA (SARIMA)</a:t>
            </a:r>
          </a:p>
          <a:p>
            <a:r>
              <a:rPr lang="en-GB" sz="1800" dirty="0"/>
              <a:t>Recurrent Neural Networks (RNN)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Memory Cell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Recurrent Layer and architectures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sz="1600" dirty="0"/>
              <a:t>Backpropagation Through Time (BPTT)</a:t>
            </a:r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2611E1D-D173-FC75-7600-B41395B4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842958F-1E79-CBE0-E977-2CDBCD68900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Autoregressive Integrated Moving Average (ARIMA)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CE16391-6C6C-A17F-062E-1A8AF5F47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Before modelling temporal dependencies, the series is first </a:t>
            </a:r>
            <a:r>
              <a:rPr lang="en-GB" b="1" noProof="0" dirty="0"/>
              <a:t>flattened</a:t>
            </a:r>
            <a:r>
              <a:rPr lang="en-GB" noProof="0" dirty="0"/>
              <a:t> through differencing so that its statistical properties remain stable over time: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dirty="0"/>
              <a:t>An ARMA model is then applied to the differenced series: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Characterized by </a:t>
            </a:r>
            <a:r>
              <a:rPr lang="en-GB" b="1" dirty="0"/>
              <a:t>three hyperparameters</a:t>
            </a:r>
            <a:r>
              <a:rPr lang="en-GB" dirty="0"/>
              <a:t>: p and q (as in ARMA), and the additional parameter d, which controls the degree of differencing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5EAD39B-41A9-0656-7A1C-BC03FACC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07" y="2010856"/>
            <a:ext cx="3365500" cy="368300"/>
          </a:xfrm>
          <a:prstGeom prst="rect">
            <a:avLst/>
          </a:prstGeom>
        </p:spPr>
      </p:pic>
      <p:pic>
        <p:nvPicPr>
          <p:cNvPr id="7" name="Immagine 6" descr="Immagine che contiene Carattere, bianco, simbolo, tipografia&#10;&#10;Il contenuto generato dall'IA potrebbe non essere corretto.">
            <a:extLst>
              <a:ext uri="{FF2B5EF4-FFF2-40B4-BE49-F238E27FC236}">
                <a16:creationId xmlns:a16="http://schemas.microsoft.com/office/drawing/2014/main" id="{2FAAC107-2482-1880-7973-3B4E68A3A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64" y="3399972"/>
            <a:ext cx="1982479" cy="483819"/>
          </a:xfrm>
          <a:prstGeom prst="rect">
            <a:avLst/>
          </a:prstGeom>
        </p:spPr>
      </p:pic>
      <p:pic>
        <p:nvPicPr>
          <p:cNvPr id="4" name="Immagine 3" descr="Immagine che contiene Carattere, testo, bianco, calligrafia&#10;&#10;Il contenuto generato dall'IA potrebbe non essere corretto.">
            <a:extLst>
              <a:ext uri="{FF2B5EF4-FFF2-40B4-BE49-F238E27FC236}">
                <a16:creationId xmlns:a16="http://schemas.microsoft.com/office/drawing/2014/main" id="{B222A47E-4EFD-5A3A-5484-4E246E309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07" y="3229219"/>
            <a:ext cx="42291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49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86DE124-D789-3FA7-7B9A-8EC77771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D73ABFB-40C7-4985-3D6E-D094266D15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 err="1"/>
              <a:t>Seasonal</a:t>
            </a:r>
            <a:r>
              <a:rPr lang="it-IT" sz="4000" dirty="0"/>
              <a:t> ARIMA (SARIMA)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EF8A281-5819-CE0A-5689-03338A8C1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331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 natural extension, which explicitly accounts for </a:t>
            </a:r>
            <a:r>
              <a:rPr lang="en-GB" b="1" noProof="0" dirty="0"/>
              <a:t>seasonal patterns</a:t>
            </a:r>
          </a:p>
          <a:p>
            <a:endParaRPr lang="en-GB" sz="500" b="1" dirty="0"/>
          </a:p>
          <a:p>
            <a:r>
              <a:rPr lang="en-GB" noProof="0" dirty="0"/>
              <a:t>Key idea: many time series </a:t>
            </a:r>
            <a:r>
              <a:rPr lang="en-GB" b="1" noProof="0" dirty="0"/>
              <a:t>evolve on different scales simultaneously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</a:t>
            </a:r>
            <a:r>
              <a:rPr lang="en-GB" b="1" noProof="0" dirty="0"/>
              <a:t>short-term scale</a:t>
            </a:r>
            <a:r>
              <a:rPr lang="en-GB" noProof="0" dirty="0"/>
              <a:t>, capturing local dynamics from one time step to the next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</a:t>
            </a:r>
            <a:r>
              <a:rPr lang="en-GB" b="1" noProof="0" dirty="0"/>
              <a:t>seasonal scale</a:t>
            </a:r>
            <a:r>
              <a:rPr lang="en-GB" noProof="0" dirty="0"/>
              <a:t>, capturing patterns that repeat every s time steps</a:t>
            </a:r>
          </a:p>
          <a:p>
            <a:endParaRPr lang="en-GB" sz="600" dirty="0"/>
          </a:p>
          <a:p>
            <a:r>
              <a:rPr lang="en-GB" noProof="0" dirty="0"/>
              <a:t>ARIMA models only the short-term structure, SARIMA augments it by introducing additional autoregressive and moving-average components that operate at the seasonal lag.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pPr marL="120650" indent="0">
              <a:buNone/>
            </a:pPr>
            <a:endParaRPr lang="en-GB" sz="500" noProof="0" dirty="0"/>
          </a:p>
          <a:p>
            <a:r>
              <a:rPr lang="en-GB" noProof="0" dirty="0"/>
              <a:t>Together, these components allow SARIMA to represent both </a:t>
            </a:r>
            <a:r>
              <a:rPr lang="en-GB" b="1" noProof="0" dirty="0"/>
              <a:t>local dynamics</a:t>
            </a:r>
            <a:r>
              <a:rPr lang="en-GB" noProof="0" dirty="0"/>
              <a:t> and </a:t>
            </a:r>
            <a:r>
              <a:rPr lang="en-GB" b="1" noProof="0" dirty="0"/>
              <a:t>long-range seasonal structure</a:t>
            </a:r>
            <a:r>
              <a:rPr lang="en-GB" noProof="0" dirty="0"/>
              <a:t> within a unified framework.</a:t>
            </a:r>
            <a:br>
              <a:rPr lang="en-GB" noProof="0" dirty="0"/>
            </a:br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195365-639F-04FA-7F94-75708F14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5" y="3332937"/>
            <a:ext cx="5834743" cy="1008688"/>
          </a:xfrm>
          <a:prstGeom prst="rect">
            <a:avLst/>
          </a:prstGeom>
        </p:spPr>
      </p:pic>
      <p:pic>
        <p:nvPicPr>
          <p:cNvPr id="7" name="Immagine 6" descr="Immagine che contiene testo, Carattere, bianco, linea&#10;&#10;Il contenuto generato dall'IA potrebbe non essere corretto.">
            <a:extLst>
              <a:ext uri="{FF2B5EF4-FFF2-40B4-BE49-F238E27FC236}">
                <a16:creationId xmlns:a16="http://schemas.microsoft.com/office/drawing/2014/main" id="{473DEA85-4AEE-2881-F606-6303A1D85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0" y="4444672"/>
            <a:ext cx="8486521" cy="12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80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F2C62CD-7F85-401A-79B2-DF9260B30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D4FD998-A8C7-1729-39AA-525525BF2B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 err="1"/>
              <a:t>Statsmodels</a:t>
            </a:r>
            <a:r>
              <a:rPr lang="it-IT" sz="4000" dirty="0"/>
              <a:t> library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48B191C-1D64-F98C-B9BD-120B2F3188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Python package for classical statistical modelling and time series analysis</a:t>
            </a:r>
          </a:p>
          <a:p>
            <a:r>
              <a:rPr lang="en-GB" noProof="0" dirty="0"/>
              <a:t>Provide implementations of ARMA, ARIMA, and SARIMA models, along with a wide range of statistical diagnostics and hypothesis tests.</a:t>
            </a:r>
          </a:p>
          <a:p>
            <a:r>
              <a:rPr lang="en-GB" noProof="0" dirty="0"/>
              <a:t>We can exploit this library to fit a SARIMA model to the rail time series: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4F2F3467-F380-66D7-6260-34A63035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068885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A8E19C6-C30F-CE54-F204-FA0EBF6A0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3" y="2474724"/>
            <a:ext cx="9005502" cy="40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1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A76D9D0-2333-524C-7080-00B5A9AB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15394A2-30E1-3044-4BD3-EF117D6141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Neuron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4D2ECEF-5836-8507-F458-014D06CF7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16300"/>
            <a:ext cx="8818500" cy="5613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In feedforward NN, information flows in </a:t>
            </a:r>
            <a:r>
              <a:rPr lang="en-GB" b="1" noProof="0" dirty="0"/>
              <a:t>one direction</a:t>
            </a:r>
            <a:r>
              <a:rPr lang="en-GB" dirty="0"/>
              <a:t>: </a:t>
            </a:r>
            <a:r>
              <a:rPr lang="en-GB" noProof="0" dirty="0"/>
              <a:t>from input to the output </a:t>
            </a:r>
          </a:p>
          <a:p>
            <a:r>
              <a:rPr lang="en-GB" noProof="0" dirty="0"/>
              <a:t>Predictions are made </a:t>
            </a:r>
            <a:r>
              <a:rPr lang="en-GB" b="1" noProof="0" dirty="0"/>
              <a:t>independently</a:t>
            </a:r>
            <a:r>
              <a:rPr lang="en-GB" noProof="0" dirty="0"/>
              <a:t>, without any memory of past inputs </a:t>
            </a:r>
          </a:p>
          <a:p>
            <a:r>
              <a:rPr lang="en-GB" noProof="0" dirty="0"/>
              <a:t>This makes feedforward networks poorly suited for time series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Current value often depends on what happened before</a:t>
            </a:r>
          </a:p>
          <a:p>
            <a:r>
              <a:rPr lang="en-GB" noProof="0" dirty="0"/>
              <a:t>We can address this limitation by introducing </a:t>
            </a:r>
            <a:r>
              <a:rPr lang="en-GB" b="1" noProof="0" dirty="0"/>
              <a:t>feedback connections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T</a:t>
            </a:r>
            <a:r>
              <a:rPr lang="en-GB" noProof="0" dirty="0"/>
              <a:t>he network </a:t>
            </a:r>
            <a:r>
              <a:rPr lang="en-GB" b="1" noProof="0" dirty="0"/>
              <a:t>feeds part of its output back</a:t>
            </a:r>
            <a:r>
              <a:rPr lang="en-GB" noProof="0" dirty="0"/>
              <a:t> into itself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</a:t>
            </a:r>
            <a:r>
              <a:rPr lang="en-GB" noProof="0" dirty="0"/>
              <a:t>n </a:t>
            </a:r>
            <a:r>
              <a:rPr lang="en-GB" b="1" noProof="0" dirty="0"/>
              <a:t>internal state</a:t>
            </a:r>
            <a:r>
              <a:rPr lang="en-GB" noProof="0" dirty="0"/>
              <a:t> that acts as a memory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noProof="0" dirty="0"/>
          </a:p>
          <a:p>
            <a:r>
              <a:rPr lang="en-GB" b="1" dirty="0"/>
              <a:t>Recurrent neuron</a:t>
            </a:r>
            <a:r>
              <a:rPr lang="en-GB" dirty="0"/>
              <a:t>:</a:t>
            </a:r>
          </a:p>
          <a:p>
            <a:endParaRPr lang="en-GB" sz="14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r>
              <a:rPr lang="en-GB" dirty="0"/>
              <a:t>The model </a:t>
            </a:r>
            <a:r>
              <a:rPr lang="en-GB" b="1" dirty="0"/>
              <a:t>explicitly captures temporal dependencies</a:t>
            </a: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D923499-90E3-24C4-BD2C-36778557C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3035593"/>
            <a:ext cx="270870" cy="32961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A844215-19C7-58F4-CD22-7750F2F6F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04" y="3429000"/>
            <a:ext cx="7013309" cy="289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7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4B7E3DF-91B0-673F-1954-E2CB3B941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66028B7-8707-8DCE-BE39-D3F418A544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Unrolling through time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0A4A520-E7A3-0C13-2719-9FE25E2EF2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4"/>
            <a:ext cx="8818500" cy="5476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The same recurrent neuron is </a:t>
            </a:r>
            <a:r>
              <a:rPr lang="en-GB" b="1" noProof="0" dirty="0"/>
              <a:t>replicated</a:t>
            </a:r>
            <a:r>
              <a:rPr lang="en-GB" noProof="0" dirty="0"/>
              <a:t> </a:t>
            </a:r>
            <a:r>
              <a:rPr lang="en-GB" b="1" noProof="0" dirty="0"/>
              <a:t>across time </a:t>
            </a:r>
            <a:r>
              <a:rPr lang="en-GB" noProof="0" dirty="0"/>
              <a:t>steps to explicitly represent how its state evolves: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2410916-DFDB-5CAC-AEE9-38D37B70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04845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59399E7-6AD5-0CEF-3F6A-4F2C3025D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85" y="1787352"/>
            <a:ext cx="8180030" cy="485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16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A5ACF739-05F9-191F-E3A4-F4093718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56C1953C-B9AB-031D-76D4-C9782317C2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Layer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333F3A9-53FF-8328-078B-AF72EC1B4E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526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Several recurrent neurons operating </a:t>
            </a:r>
            <a:r>
              <a:rPr lang="en-GB" dirty="0"/>
              <a:t>in </a:t>
            </a:r>
            <a:r>
              <a:rPr lang="en-GB" b="1" dirty="0"/>
              <a:t>parallel</a:t>
            </a:r>
            <a:r>
              <a:rPr lang="en-GB" dirty="0"/>
              <a:t>, where the single neuron </a:t>
            </a:r>
            <a:r>
              <a:rPr lang="en-GB" b="1" dirty="0"/>
              <a:t>looks at everything we knew before</a:t>
            </a:r>
            <a:r>
              <a:rPr lang="en-GB" dirty="0"/>
              <a:t>, not just at its own previous state:</a:t>
            </a:r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B2CDD75C-DC3C-548A-DD15-502E45B18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79384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FF6682E-475F-7626-14D7-D9D756901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7" y="1948656"/>
            <a:ext cx="8828149" cy="43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7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0E7AFD0F-9178-CAF7-4C33-E60F12C0B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7D3314F-E0B0-6E4C-2565-103160B5F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01" y="1366514"/>
            <a:ext cx="7212941" cy="1579919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2E1EB7A-4D53-F9C3-44C9-A962DB7723E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Mini-batches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04CF05BA-D62E-F10A-A660-D5D2C75B5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993763"/>
            <a:ext cx="8818500" cy="5443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As for feedforward networks, training use </a:t>
            </a:r>
            <a:r>
              <a:rPr lang="en-GB" b="1" noProof="0" dirty="0"/>
              <a:t>mini-batches:</a:t>
            </a:r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endParaRPr lang="en-GB" sz="1050" b="1" dirty="0"/>
          </a:p>
          <a:p>
            <a:endParaRPr lang="en-GB" sz="100" b="1" noProof="0" dirty="0"/>
          </a:p>
          <a:p>
            <a:endParaRPr lang="en-GB" sz="100" b="1" dirty="0"/>
          </a:p>
          <a:p>
            <a:r>
              <a:rPr lang="en-GB" noProof="0" dirty="0"/>
              <a:t>The hidden state become a </a:t>
            </a:r>
            <a:r>
              <a:rPr lang="en-GB" b="1" noProof="0" dirty="0"/>
              <a:t>matrix:</a:t>
            </a:r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r>
              <a:rPr lang="en-GB" noProof="0" dirty="0"/>
              <a:t>State update and output are computed simultaneously for all sequences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50CD676-6DA5-06FF-463C-3DA754BAE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01" y="5837143"/>
            <a:ext cx="5627554" cy="68708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16B8300-9750-B73F-6DA4-2F5B538B2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61" y="3121124"/>
            <a:ext cx="6115661" cy="23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1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06CE096-916D-73CC-3039-85E34186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E40F58E-26BB-E0EE-C47E-26218AC7AB6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Unrolling through time the layer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FC36CF5-8D37-3C84-709D-FE0C76E47E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504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As with a single recurrent neuron: </a:t>
            </a:r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noProof="0" dirty="0"/>
              <a:t>This makes explicit </a:t>
            </a:r>
            <a:r>
              <a:rPr lang="en-GB" b="1" noProof="0" dirty="0"/>
              <a:t>how the hidden state evolves </a:t>
            </a:r>
            <a:r>
              <a:rPr lang="en-GB" noProof="0" dirty="0"/>
              <a:t>and </a:t>
            </a:r>
            <a:r>
              <a:rPr lang="en-GB" b="1" noProof="0" dirty="0"/>
              <a:t>how information flows forward in time</a:t>
            </a:r>
            <a:r>
              <a:rPr lang="en-GB" noProof="0" dirty="0"/>
              <a:t>, while emphasizing a crucial property of recurrent networks: </a:t>
            </a:r>
            <a:r>
              <a:rPr lang="en-GB" b="1" noProof="0" dirty="0"/>
              <a:t>parameter sharing across time</a:t>
            </a:r>
          </a:p>
          <a:p>
            <a:r>
              <a:rPr lang="en-GB" dirty="0"/>
              <a:t>W</a:t>
            </a:r>
            <a:r>
              <a:rPr lang="en-GB" noProof="0" dirty="0"/>
              <a:t>eight matrices and the bias are </a:t>
            </a:r>
            <a:r>
              <a:rPr lang="en-GB" b="1" noProof="0" dirty="0"/>
              <a:t>reused at every time step</a:t>
            </a:r>
            <a:r>
              <a:rPr lang="en-GB" noProof="0" dirty="0"/>
              <a:t>, allowing the model to process sequences of arbitrary length with a </a:t>
            </a:r>
            <a:r>
              <a:rPr lang="en-GB" b="1" noProof="0" dirty="0"/>
              <a:t>fixed number of parameters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DBFEB8F-4489-946D-BC4D-72806517A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89" y="1632053"/>
            <a:ext cx="7772400" cy="32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0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A6BADA9-7FD0-7798-C7DE-B04BBED6F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F48C2773-476D-5B7E-4357-E0630C58AE1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noProof="0" dirty="0"/>
              <a:t>Recurrent Architectures: sequence-to-sequence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5231FF5-D8CE-632D-CCFB-94F5EDE05C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1611" y="127296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Process an </a:t>
            </a:r>
            <a:r>
              <a:rPr lang="en-GB" b="1" noProof="0" dirty="0"/>
              <a:t>entire sequence </a:t>
            </a:r>
            <a:r>
              <a:rPr lang="en-GB" noProof="0" dirty="0"/>
              <a:t>and produce a </a:t>
            </a:r>
            <a:r>
              <a:rPr lang="en-GB" b="1" noProof="0" dirty="0"/>
              <a:t>corresponding sequence</a:t>
            </a:r>
          </a:p>
          <a:p>
            <a:endParaRPr lang="en-GB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Example</a:t>
            </a:r>
            <a:r>
              <a:rPr lang="en-GB" dirty="0"/>
              <a:t>:</a:t>
            </a:r>
            <a:r>
              <a:rPr lang="en-GB" noProof="0" dirty="0"/>
              <a:t> we feed the network with the household power consumption over the last T days and train it to predict the same sequence shifted </a:t>
            </a:r>
            <a:r>
              <a:rPr lang="en-GB" dirty="0"/>
              <a:t>one</a:t>
            </a:r>
            <a:r>
              <a:rPr lang="en-GB" noProof="0" dirty="0"/>
              <a:t> day into the future</a:t>
            </a: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8091F55-98D6-1D5C-23DE-817F1BAB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207"/>
          <a:stretch>
            <a:fillRect/>
          </a:stretch>
        </p:blipFill>
        <p:spPr>
          <a:xfrm>
            <a:off x="511443" y="1874105"/>
            <a:ext cx="8121114" cy="29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69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6EEEBC4-7E24-050D-F990-FAFD61C4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1938E2B6-04E2-91DF-016C-CE52ECAFC6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Architectures: sequence-to-vector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79FC507-339D-9563-3D76-BA3C3FB1D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445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Feed the network a </a:t>
            </a:r>
            <a:r>
              <a:rPr kumimoji="0" lang="en-GB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sequence of inputs</a:t>
            </a:r>
            <a:r>
              <a:rPr kumimoji="0" lang="en-GB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and use </a:t>
            </a:r>
            <a:r>
              <a:rPr kumimoji="0" lang="en-GB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only the final output</a:t>
            </a:r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pPr marL="120650" indent="0">
              <a:buNone/>
            </a:pPr>
            <a:endParaRPr lang="en-GB" dirty="0"/>
          </a:p>
          <a:p>
            <a:r>
              <a:rPr lang="en-GB" noProof="0" dirty="0"/>
              <a:t>Example: input a sequence of words forming a movie review and output a single sentiment score summarizing the overall opinion expressed in the text</a:t>
            </a:r>
          </a:p>
          <a:p>
            <a:r>
              <a:rPr lang="en-GB" noProof="0" dirty="0"/>
              <a:t>Both architectures can be used to predict values one step into the future;</a:t>
            </a:r>
            <a:r>
              <a:rPr lang="en-GB" dirty="0"/>
              <a:t> </a:t>
            </a:r>
            <a:r>
              <a:rPr lang="en-GB" b="1" noProof="0" dirty="0"/>
              <a:t>however, they differ in how supervision is applied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sequence-to-sequence: trained to make accurate predictions at every time step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sequence-to-vector: only the final prediction is supervised</a:t>
            </a:r>
          </a:p>
          <a:p>
            <a:pPr marL="120650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326BE5E-BABC-B0D3-E471-8331695A6A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042"/>
          <a:stretch>
            <a:fillRect/>
          </a:stretch>
        </p:blipFill>
        <p:spPr>
          <a:xfrm>
            <a:off x="629932" y="1506252"/>
            <a:ext cx="7685730" cy="31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/>
              <a:t>Definition of time serie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5103"/>
            <a:ext cx="8818500" cy="5463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900" dirty="0"/>
          </a:p>
          <a:p>
            <a:r>
              <a:rPr lang="en-GB" dirty="0"/>
              <a:t>Examples:</a:t>
            </a:r>
            <a:endParaRPr lang="en-GB" sz="500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Daily active users on a website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Hourly temperature in a city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Daily household energy consumption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00" noProof="0" dirty="0"/>
          </a:p>
          <a:p>
            <a:r>
              <a:rPr lang="en-GB" b="1" noProof="0" dirty="0"/>
              <a:t>Temporal ordering matters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pPr marL="120650" indent="0">
              <a:buNone/>
            </a:pPr>
            <a:endParaRPr lang="en-GB" b="1" dirty="0"/>
          </a:p>
          <a:p>
            <a:r>
              <a:rPr lang="en-GB" b="1" dirty="0"/>
              <a:t>Why time series analysis?  </a:t>
            </a:r>
            <a:r>
              <a:rPr lang="en-GB" dirty="0"/>
              <a:t>Learn </a:t>
            </a:r>
            <a:r>
              <a:rPr lang="en-GB" b="1" dirty="0"/>
              <a:t>from past data</a:t>
            </a:r>
            <a:r>
              <a:rPr lang="en-GB" dirty="0"/>
              <a:t> (trends, seasonality, cycles)</a:t>
            </a:r>
            <a:endParaRPr lang="en-GB" noProof="0" dirty="0"/>
          </a:p>
          <a:p>
            <a:endParaRPr lang="en-GB" sz="100" b="1" noProof="0" dirty="0"/>
          </a:p>
          <a:p>
            <a:endParaRPr lang="en-GB" sz="100" b="1" dirty="0"/>
          </a:p>
          <a:p>
            <a:endParaRPr lang="en-GB" sz="100" b="1" noProof="0" dirty="0"/>
          </a:p>
          <a:p>
            <a:endParaRPr lang="en-GB" sz="100" b="1" dirty="0"/>
          </a:p>
          <a:p>
            <a:endParaRPr lang="en-GB" sz="100" b="1" noProof="0" dirty="0"/>
          </a:p>
          <a:p>
            <a:endParaRPr lang="en-GB" sz="100" b="1" dirty="0"/>
          </a:p>
          <a:p>
            <a:endParaRPr lang="en-GB" sz="100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41C3F87-FE73-B9B5-3B97-114753C9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7" y="1155844"/>
            <a:ext cx="3975983" cy="98610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405CF51-B377-0B38-2561-1E45D9702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17" y="3828379"/>
            <a:ext cx="5095543" cy="20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57D16DE9-838A-7FE7-6829-0099E5931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CDCE631-1D1B-DC30-770C-FB43E6F047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Architectures: vector-to-sequence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E97CF587-47C9-DC1F-57E1-54562BB612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Provide the network with a </a:t>
            </a:r>
            <a:r>
              <a:rPr lang="en-GB" b="1" noProof="0" dirty="0"/>
              <a:t>single input vector</a:t>
            </a:r>
            <a:r>
              <a:rPr lang="en-GB" noProof="0" dirty="0"/>
              <a:t> and reuse it at every time step, allowing the network to generate a </a:t>
            </a:r>
            <a:r>
              <a:rPr lang="en-GB" b="1" noProof="0" dirty="0"/>
              <a:t>sequence of outputs</a:t>
            </a:r>
            <a:r>
              <a:rPr lang="en-GB" noProof="0" dirty="0"/>
              <a:t>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noProof="0" dirty="0"/>
              <a:t>Example: an image is given as input, and the network produces a sequence of words describing the image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B1C6215-2D7F-19FE-186A-D22D80CD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858"/>
          <a:stretch>
            <a:fillRect/>
          </a:stretch>
        </p:blipFill>
        <p:spPr>
          <a:xfrm>
            <a:off x="653526" y="1974814"/>
            <a:ext cx="8034736" cy="29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1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11DEE2D9-D535-CB84-1EF4-7CE3C53AD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08CFF195-09A0-250C-013F-1555C4CFA2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Recurrent Architectures: encoder-decoder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FEDC98C-5294-D622-8B03-7A18C8EBD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A sequence-to-vector network (</a:t>
            </a:r>
            <a:r>
              <a:rPr lang="en-GB" b="1" noProof="0" dirty="0"/>
              <a:t>encoder</a:t>
            </a:r>
            <a:r>
              <a:rPr lang="en-GB" noProof="0" dirty="0"/>
              <a:t>), followed by a vector-to-sequence network (</a:t>
            </a:r>
            <a:r>
              <a:rPr lang="en-GB" b="1" noProof="0" dirty="0"/>
              <a:t>decoder</a:t>
            </a:r>
            <a:r>
              <a:rPr lang="en-GB" noProof="0" dirty="0"/>
              <a:t>) </a:t>
            </a:r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noProof="0" dirty="0"/>
          </a:p>
          <a:p>
            <a:r>
              <a:rPr lang="en-GB" dirty="0"/>
              <a:t>Example: translating a sentence from one language to another</a:t>
            </a:r>
            <a:endParaRPr lang="en-GB" b="1" noProof="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E9690B-73A2-9E91-0E23-084D258C6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117484"/>
            <a:ext cx="8756782" cy="26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8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078F637-EC10-4C82-D0FA-10579F2ED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1E69083-7917-E35A-502A-123AE0A9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2" y="2829489"/>
            <a:ext cx="8845665" cy="3592820"/>
          </a:xfrm>
          <a:prstGeom prst="rect">
            <a:avLst/>
          </a:prstGeom>
        </p:spPr>
      </p:pic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E0EEEF22-D387-C6A3-4C8F-31F1B707F1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(1)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750347E-5D6A-0080-218B-E0C6A315B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3711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Errors</a:t>
            </a:r>
            <a:r>
              <a:rPr lang="en-GB" dirty="0"/>
              <a:t> does not necessarily </a:t>
            </a:r>
            <a:r>
              <a:rPr lang="en-GB" b="1" dirty="0"/>
              <a:t>originate from current input</a:t>
            </a:r>
            <a:r>
              <a:rPr lang="en-GB" dirty="0"/>
              <a:t>; it may indicate that relevant information was lost </a:t>
            </a:r>
            <a:r>
              <a:rPr lang="en-GB" b="1" dirty="0"/>
              <a:t>at earlier time steps</a:t>
            </a:r>
            <a:endParaRPr lang="en-GB" dirty="0"/>
          </a:p>
          <a:p>
            <a:r>
              <a:rPr lang="en-GB" dirty="0"/>
              <a:t>During training, the network must </a:t>
            </a:r>
            <a:r>
              <a:rPr lang="en-GB" b="1" dirty="0"/>
              <a:t>learn from the future</a:t>
            </a:r>
            <a:r>
              <a:rPr lang="en-GB" dirty="0"/>
              <a:t>: errors observed at later time steps should be propagated backward through the sequence to </a:t>
            </a:r>
            <a:r>
              <a:rPr lang="en-GB" b="1" dirty="0"/>
              <a:t>update the parameters used at earlier times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2858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99A345E-0E98-8895-47F1-E3F93BA8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787D0F1-BB18-4FC0-4BA1-B4B5FF5007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(2)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3721D0D6-2A53-DFF7-0E7E-101DEB65AC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marL="120650" indent="0">
              <a:buNone/>
            </a:pPr>
            <a:endParaRPr lang="en-GB" dirty="0"/>
          </a:p>
          <a:p>
            <a:endParaRPr lang="en-GB" noProof="0" dirty="0"/>
          </a:p>
          <a:p>
            <a:endParaRPr lang="en-GB" noProof="0" dirty="0"/>
          </a:p>
          <a:p>
            <a:endParaRPr lang="en-GB" dirty="0"/>
          </a:p>
          <a:p>
            <a:r>
              <a:rPr lang="en-GB" noProof="0" dirty="0"/>
              <a:t>Once the loss has been computed, gradients can be propagated </a:t>
            </a:r>
            <a:r>
              <a:rPr lang="en-GB" b="1" noProof="0" dirty="0"/>
              <a:t>backward through the unrolled network</a:t>
            </a:r>
            <a:endParaRPr lang="en-GB" noProof="0" dirty="0"/>
          </a:p>
        </p:txBody>
      </p:sp>
      <p:pic>
        <p:nvPicPr>
          <p:cNvPr id="4" name="Immagine 3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E09287E-9B25-25F9-A296-75FBB640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5480656"/>
            <a:ext cx="270870" cy="3296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E931A19-F912-6F11-CB30-AE9F5813A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12536"/>
            <a:ext cx="8215432" cy="409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6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1F5E416-6595-7A32-9F2E-901C898E3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E517B53-BC9E-6F51-7558-E3EE6814313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Backpropagation Through Time (3)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7BEBBE2-3A25-956A-51A5-F52ECE8E24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4"/>
            <a:ext cx="8818500" cy="5511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To train the model, we need analyse </a:t>
            </a:r>
            <a:r>
              <a:rPr lang="en-GB" b="1" dirty="0"/>
              <a:t>how the loss depends on parameters that are reused at every time step</a:t>
            </a:r>
          </a:p>
          <a:p>
            <a:endParaRPr lang="en-GB" sz="1200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sz="30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500" noProof="0" dirty="0"/>
          </a:p>
          <a:p>
            <a:r>
              <a:rPr lang="en-GB" dirty="0"/>
              <a:t>By </a:t>
            </a:r>
            <a:r>
              <a:rPr lang="en-GB" b="1" dirty="0"/>
              <a:t>recursively applying</a:t>
            </a:r>
            <a:r>
              <a:rPr lang="en-GB" dirty="0"/>
              <a:t> the relation backward in time, the derivative can be expressed as a sum of contributions from all earlier time steps that propagate their influence forward through the sequence</a:t>
            </a:r>
          </a:p>
        </p:txBody>
      </p:sp>
      <p:pic>
        <p:nvPicPr>
          <p:cNvPr id="3" name="Immagine 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A81658FE-EF83-D270-65EB-C604C848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5714064"/>
            <a:ext cx="270870" cy="32961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FF63BDC-7634-2A1F-2499-F9422325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0" y="1809669"/>
            <a:ext cx="7750362" cy="38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0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9F1A96F-85DF-4FF2-31CE-1221570A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2716440F-9B79-029D-41E1-CB62CB707A2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Truncation length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74CE82B1-C9CC-872B-A949-7D225B1BF7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77006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Sequences can be rather </a:t>
            </a:r>
            <a:r>
              <a:rPr lang="en-GB" b="1" noProof="0" dirty="0"/>
              <a:t>long</a:t>
            </a:r>
            <a:r>
              <a:rPr lang="en-GB" noProof="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Computational</a:t>
            </a:r>
            <a:r>
              <a:rPr lang="en-GB" noProof="0" dirty="0"/>
              <a:t> problems (too much memory) 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b="1" noProof="0" dirty="0"/>
              <a:t>Optimization</a:t>
            </a:r>
            <a:r>
              <a:rPr lang="en-GB" dirty="0"/>
              <a:t> problem</a:t>
            </a:r>
            <a:r>
              <a:rPr lang="en-GB" noProof="0" dirty="0"/>
              <a:t> (numerical instability) </a:t>
            </a:r>
          </a:p>
          <a:p>
            <a:endParaRPr lang="en-GB" sz="500" noProof="0" dirty="0"/>
          </a:p>
          <a:p>
            <a:r>
              <a:rPr lang="en-GB" noProof="0" dirty="0"/>
              <a:t>Input passes through several matrix products before arriving at the output, and others several matrix products are required to compute the gradient</a:t>
            </a:r>
          </a:p>
          <a:p>
            <a:endParaRPr lang="en-GB" sz="500" noProof="0" dirty="0"/>
          </a:p>
          <a:p>
            <a:r>
              <a:rPr lang="en-GB" noProof="0" dirty="0"/>
              <a:t>Common practice solution:  </a:t>
            </a:r>
            <a:r>
              <a:rPr lang="en-GB" b="1" noProof="0" dirty="0"/>
              <a:t>truncate the unrolling after a fixed number of time steps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sz="1050" b="1" noProof="0" dirty="0"/>
          </a:p>
          <a:p>
            <a:r>
              <a:rPr lang="en-GB" b="1" noProof="0" dirty="0"/>
              <a:t>Truncation length</a:t>
            </a:r>
            <a:r>
              <a:rPr lang="en-GB" b="1" dirty="0"/>
              <a:t> </a:t>
            </a:r>
            <a:r>
              <a:rPr lang="en-GB" dirty="0"/>
              <a:t>hyperparameter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larger truncation length allows the network to capture longer-range dependencies but increases computational cost and memory usage.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A smaller truncation length reduces resource requirements but may limit the network's ability to learn from distant past information.</a:t>
            </a:r>
          </a:p>
          <a:p>
            <a:endParaRPr lang="en-GB" sz="500" noProof="0" dirty="0"/>
          </a:p>
          <a:p>
            <a:r>
              <a:rPr lang="en-GB" noProof="0" dirty="0"/>
              <a:t>Balance the need for capturing temporal dependencies with computational efficiency</a:t>
            </a:r>
          </a:p>
          <a:p>
            <a:pPr marL="120650" indent="0">
              <a:buNone/>
            </a:pP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89842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85EEDC0-46C4-BA38-3ECC-0315F1A30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450E6C2-D918-88CD-172C-C7A465A3388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Application to Forecasting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19AED3B-52E5-ECB6-8A5D-FEEFB8A987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We can use the RNN to build a model for </a:t>
            </a:r>
            <a:r>
              <a:rPr lang="en-GB" b="1" noProof="0" dirty="0"/>
              <a:t>time-series forecasting</a:t>
            </a:r>
            <a:endParaRPr lang="en-GB" b="1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to predict future values of a sequence based on its past observations</a:t>
            </a:r>
          </a:p>
          <a:p>
            <a:r>
              <a:rPr lang="en-GB" noProof="0" dirty="0"/>
              <a:t>We adopt a </a:t>
            </a:r>
            <a:r>
              <a:rPr lang="en-GB" b="1" noProof="0" dirty="0"/>
              <a:t>sequence-to-sequence</a:t>
            </a:r>
            <a:r>
              <a:rPr lang="en-GB" noProof="0" dirty="0"/>
              <a:t> architecture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receives a window of past ridership values as input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produces a sequence of </a:t>
            </a:r>
            <a:r>
              <a:rPr lang="en-GB" b="1" noProof="0" dirty="0"/>
              <a:t>one-step-ahead predictions</a:t>
            </a:r>
            <a:endParaRPr lang="en-GB" noProof="0" dirty="0"/>
          </a:p>
          <a:p>
            <a:r>
              <a:rPr lang="en-GB" noProof="0" dirty="0"/>
              <a:t>The time series must first be transformed into </a:t>
            </a:r>
            <a:r>
              <a:rPr lang="en-GB" b="1" noProof="0" dirty="0"/>
              <a:t>input–target sequences</a:t>
            </a:r>
            <a:r>
              <a:rPr lang="en-GB" noProof="0" dirty="0"/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e</a:t>
            </a:r>
            <a:r>
              <a:rPr lang="en-GB" noProof="0" dirty="0"/>
              <a:t>ach input sequence consists of the ridership values </a:t>
            </a:r>
            <a:br>
              <a:rPr lang="en-GB" noProof="0" dirty="0"/>
            </a:br>
            <a:r>
              <a:rPr lang="en-GB" noProof="0" dirty="0"/>
              <a:t>observed over the past T days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the corresponding target sequence consists of the </a:t>
            </a:r>
            <a:br>
              <a:rPr lang="en-GB" noProof="0" dirty="0"/>
            </a:br>
            <a:r>
              <a:rPr lang="en-GB" noProof="0" dirty="0"/>
              <a:t>same window shifted one step into the future </a:t>
            </a:r>
          </a:p>
          <a:p>
            <a:r>
              <a:rPr lang="en-GB" noProof="0" dirty="0"/>
              <a:t>The RNN processes a window of historical observations and learns to predict the next value at every time step, providing </a:t>
            </a:r>
            <a:r>
              <a:rPr lang="en-GB" b="1" noProof="0" dirty="0"/>
              <a:t>dense supervision </a:t>
            </a:r>
            <a:r>
              <a:rPr lang="en-GB" noProof="0" dirty="0"/>
              <a:t>across the entire sequence</a:t>
            </a:r>
          </a:p>
          <a:p>
            <a:r>
              <a:rPr lang="en-GB" noProof="0" dirty="0"/>
              <a:t>T determines how much historical information the model can exploit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L</a:t>
            </a:r>
            <a:r>
              <a:rPr lang="en-GB" noProof="0" dirty="0" err="1"/>
              <a:t>arge</a:t>
            </a:r>
            <a:r>
              <a:rPr lang="en-GB" noProof="0" dirty="0"/>
              <a:t> enough to capture the dominant temporal patterns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N</a:t>
            </a:r>
            <a:r>
              <a:rPr lang="en-GB" noProof="0" dirty="0" err="1"/>
              <a:t>ot</a:t>
            </a:r>
            <a:r>
              <a:rPr lang="en-GB" noProof="0" dirty="0"/>
              <a:t> so large as to introduce unstable gradient propagation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Reasonable starting point T = 7 or T </a:t>
            </a:r>
            <a:r>
              <a:rPr lang="en-GB" noProof="0"/>
              <a:t>= 14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3566DAC4-B780-B521-58A4-FC9A38BE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00799"/>
            <a:ext cx="270870" cy="3296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13B81F5-DD62-99D8-9B60-852151260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989" y="2809641"/>
            <a:ext cx="2670315" cy="2738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930FDFC-05F9-A8D7-1B68-3361ECD69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989" y="3328228"/>
            <a:ext cx="2470189" cy="2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55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2F3B96F-3D5A-8B15-4B72-7D468E233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937D6668-3A58-222A-6DC2-8B052692516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XXX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832928E1-2B74-B6D4-AB56-D95F76AFC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XXXX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26443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D35ABBFD-5F78-A6A8-08F9-13D8E932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E47991A-57F1-98CA-6AD5-48DCBE4AFF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XXX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231E644-5C69-B176-55D7-71C0F3AA1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XXXX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93690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322FE088-4307-1464-08C0-FDD52F992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1B58CB0-8C62-062B-A750-7266221C6A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XXX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1B68837D-C4B4-DFE1-1CF8-8D3DDCE3A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XXXX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00235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6724F01-67AA-8BE3-6A76-ECADF6DA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284DCD1-6A5E-6C27-748C-D22C835E73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4000" dirty="0"/>
              <a:t>Chicago Transit Authority Dataset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0B6B9E1-131D-5685-5E93-D4D7D5840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65103"/>
            <a:ext cx="8818500" cy="5463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Example</a:t>
            </a:r>
          </a:p>
          <a:p>
            <a:pPr lvl="1"/>
            <a:endParaRPr lang="en-GB" noProof="0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DDB408E-0FFB-B7B7-2E37-3BC6C624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4" y="1162437"/>
            <a:ext cx="270870" cy="32961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4542652-EDB9-9385-5B5D-A9252043F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0" y="1516764"/>
            <a:ext cx="7772400" cy="49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7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75E03DF-BE2B-AE2A-BF15-5C487075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D2388FF-382E-030C-16F2-50520BD125D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XXX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D0636C30-B3ED-DB88-87EA-3DD6D93531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XXXX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41483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A569148-F6AA-37E0-18CB-67331FDD2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89344DA6-FE0F-BA07-5116-D925B2E136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XXX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2BF3E5C-8894-5A0A-ACD2-2CA3BEF5CB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XXXX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19444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0F3F543-8263-884B-0B5E-717A076CA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91697EB-C466-9D7F-B274-EEE02DE3C14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XXX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9764126A-A099-8901-16A2-43B9AF5F0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XXXX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8109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71140324-2C10-EA3A-0B4A-72AB4D9E5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61EBD7C-674C-9A21-486F-FD3D0B7E52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XXX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60C09B8F-5238-C582-243B-021AD0B3E6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XXXX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82729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24DA780-3D91-9145-5535-6543530EA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72415622-A8AA-2073-1858-906AC58A0C5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XXX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E484D0C-0386-E1A0-7EFB-2ECF547D1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05445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XXXX </a:t>
            </a:r>
            <a:br>
              <a:rPr lang="en-GB" noProof="0" dirty="0"/>
            </a:br>
            <a:endParaRPr lang="en-GB" b="1" noProof="0" dirty="0"/>
          </a:p>
          <a:p>
            <a:pPr marL="590550" lvl="1" indent="0">
              <a:buNone/>
            </a:pPr>
            <a:endParaRPr lang="en-GB" noProof="0" dirty="0"/>
          </a:p>
          <a:p>
            <a:pPr lvl="1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27287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1 - </a:t>
            </a:r>
            <a:r>
              <a:rPr lang="en-GB" sz="1800" dirty="0" err="1"/>
              <a:t>xxxx</a:t>
            </a: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350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C6B0F833-A6AF-AE5D-D572-04A67C7BD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AED35D68-2C2F-A075-AD8E-4307447F650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Forecasting</a:t>
            </a:r>
            <a:endParaRPr sz="4000"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77A2909-125B-AA2F-64E6-78750F0BB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034208"/>
            <a:ext cx="8818500" cy="5402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endParaRPr lang="en-GB" b="1" dirty="0"/>
          </a:p>
          <a:p>
            <a:pPr lvl="1"/>
            <a:endParaRPr lang="en-GB" b="1" dirty="0"/>
          </a:p>
          <a:p>
            <a:pPr marL="590550" lvl="1" indent="0">
              <a:buNone/>
            </a:pPr>
            <a:endParaRPr lang="en-GB" sz="2400" b="1" dirty="0"/>
          </a:p>
          <a:p>
            <a:r>
              <a:rPr lang="en-GB" b="1" noProof="0" dirty="0"/>
              <a:t>Learn a function: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120650" indent="0">
              <a:buNone/>
            </a:pPr>
            <a:endParaRPr lang="en-GB" sz="1000" b="1" noProof="0" dirty="0"/>
          </a:p>
          <a:p>
            <a:r>
              <a:rPr lang="en-GB" b="1" noProof="0" dirty="0"/>
              <a:t>Assumption</a:t>
            </a:r>
            <a:r>
              <a:rPr lang="en-GB" noProof="0" dirty="0"/>
              <a:t> underlying temporal patterns remain stable!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G</a:t>
            </a:r>
            <a:r>
              <a:rPr lang="en-GB" noProof="0" dirty="0" err="1"/>
              <a:t>iven</a:t>
            </a:r>
            <a:r>
              <a:rPr lang="en-GB" noProof="0" dirty="0"/>
              <a:t> the observed ridership up to today…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…</a:t>
            </a:r>
            <a:r>
              <a:rPr lang="en-GB" noProof="0" dirty="0"/>
              <a:t>forecast tomorrow’s demand or the ridership over the next week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GB" noProof="0" dirty="0"/>
          </a:p>
          <a:p>
            <a:r>
              <a:rPr lang="en-GB" dirty="0"/>
              <a:t>Applications:</a:t>
            </a:r>
            <a:endParaRPr lang="en-GB" noProof="0" dirty="0"/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Operational planning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Resource allocation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Service optimization</a:t>
            </a:r>
          </a:p>
          <a:p>
            <a:pPr marL="120650" indent="0">
              <a:buNone/>
            </a:pPr>
            <a:endParaRPr lang="en-GB" noProof="0" dirty="0"/>
          </a:p>
          <a:p>
            <a:pPr marL="120650" indent="0">
              <a:buNone/>
            </a:pPr>
            <a:endParaRPr lang="en-GB" noProof="0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219D852-1D79-F4AD-592B-7FBA3918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70516"/>
            <a:ext cx="5049229" cy="144400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4BE1A86-FB56-4860-06B0-4CB6AF2B8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68" y="2750024"/>
            <a:ext cx="4681873" cy="14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9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410A182E-DB46-436E-4E94-FDA2C9BA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;p14">
            <a:extLst>
              <a:ext uri="{FF2B5EF4-FFF2-40B4-BE49-F238E27FC236}">
                <a16:creationId xmlns:a16="http://schemas.microsoft.com/office/drawing/2014/main" id="{DD17B93F-A5F9-944E-B02E-6FA60FF455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750" y="1199573"/>
            <a:ext cx="8818500" cy="5143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noProof="0" dirty="0"/>
              <a:t>Plot of the ridership over few months in 2019</a:t>
            </a:r>
          </a:p>
          <a:p>
            <a:endParaRPr lang="en-GB" dirty="0"/>
          </a:p>
          <a:p>
            <a:pPr marL="120650" indent="0">
              <a:buNone/>
            </a:pPr>
            <a:endParaRPr lang="en-GB" noProof="0" dirty="0"/>
          </a:p>
          <a:p>
            <a:pPr marL="120650" indent="0">
              <a:buNone/>
            </a:pPr>
            <a:endParaRPr lang="en-GB" noProof="0" dirty="0"/>
          </a:p>
          <a:p>
            <a:pPr marL="120650" indent="0">
              <a:buNone/>
            </a:pPr>
            <a:endParaRPr lang="en-GB" noProof="0" dirty="0"/>
          </a:p>
        </p:txBody>
      </p:sp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B8B8D273-CFFF-226D-77FD-D7A5AB0BA36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Seasonality</a:t>
            </a:r>
            <a:endParaRPr dirty="0"/>
          </a:p>
        </p:txBody>
      </p:sp>
      <p:pic>
        <p:nvPicPr>
          <p:cNvPr id="7" name="Immagine 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C8C8587-B9E6-2893-93E5-B9976ECCE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85" y="1321589"/>
            <a:ext cx="270870" cy="32961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61CFF00-09BD-6AEA-A841-F1475441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6" y="1679694"/>
            <a:ext cx="8907584" cy="45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7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992F23E3-10F0-7278-50B2-79896F0C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62A7A834-3D21-2E82-02FC-22F7FE5376E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Naive forecasting </a:t>
            </a:r>
            <a:endParaRPr dirty="0"/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2BFD3C03-BE7D-9D37-0F0F-61B4C31C3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43733"/>
            <a:ext cx="8520600" cy="5727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800" noProof="0" dirty="0"/>
          </a:p>
          <a:p>
            <a:endParaRPr lang="en-GB" sz="800" dirty="0"/>
          </a:p>
          <a:p>
            <a:endParaRPr lang="en-GB" sz="800" noProof="0" dirty="0"/>
          </a:p>
          <a:p>
            <a:endParaRPr lang="en-GB" sz="800" dirty="0"/>
          </a:p>
          <a:p>
            <a:endParaRPr lang="en-GB" sz="800" noProof="0" dirty="0"/>
          </a:p>
          <a:p>
            <a:endParaRPr lang="en-GB" sz="100" dirty="0"/>
          </a:p>
          <a:p>
            <a:pPr marL="120650" indent="0">
              <a:buNone/>
            </a:pPr>
            <a:endParaRPr lang="en-GB" sz="800" dirty="0"/>
          </a:p>
          <a:p>
            <a:endParaRPr lang="en-GB" sz="800" noProof="0" dirty="0"/>
          </a:p>
          <a:p>
            <a:r>
              <a:rPr lang="en-GB" sz="1800" noProof="0" dirty="0"/>
              <a:t>Simple, yet often a strong </a:t>
            </a:r>
            <a:r>
              <a:rPr lang="en-GB" sz="1800" b="1" noProof="0" dirty="0"/>
              <a:t>baseline</a:t>
            </a:r>
          </a:p>
          <a:p>
            <a:pPr lvl="1">
              <a:spcAft>
                <a:spcPts val="0"/>
              </a:spcAft>
            </a:pPr>
            <a:endParaRPr lang="en-GB" sz="500" dirty="0"/>
          </a:p>
          <a:p>
            <a:r>
              <a:rPr lang="en-GB" sz="1800" noProof="0" dirty="0"/>
              <a:t>Make seasonality </a:t>
            </a:r>
            <a:r>
              <a:rPr lang="en-GB" sz="1800" b="1" noProof="0" dirty="0"/>
              <a:t>visible</a:t>
            </a:r>
            <a:r>
              <a:rPr lang="en-GB" sz="1800" noProof="0" dirty="0"/>
              <a:t>: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600" dirty="0"/>
          </a:p>
          <a:p>
            <a:endParaRPr lang="en-GB" sz="1800" noProof="0" dirty="0"/>
          </a:p>
          <a:p>
            <a:endParaRPr lang="en-GB" sz="1800" dirty="0"/>
          </a:p>
          <a:p>
            <a:pPr marL="120650" indent="0">
              <a:buNone/>
            </a:pPr>
            <a:endParaRPr lang="en-GB" sz="2800" dirty="0"/>
          </a:p>
          <a:p>
            <a:r>
              <a:rPr lang="en-GB" dirty="0"/>
              <a:t>The Pandas </a:t>
            </a:r>
            <a:r>
              <a:rPr lang="en-GB" b="1" dirty="0"/>
              <a:t>diff() </a:t>
            </a:r>
            <a:r>
              <a:rPr lang="en-GB" dirty="0"/>
              <a:t>method</a:t>
            </a:r>
            <a:r>
              <a:rPr lang="en-GB" b="1" dirty="0"/>
              <a:t> </a:t>
            </a:r>
            <a:r>
              <a:rPr lang="en-GB" dirty="0"/>
              <a:t>computes the difference between each observation and the value recorded a specified number of periods earlier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F61C031-2D17-0293-5933-DE6F2CBF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" y="3940687"/>
            <a:ext cx="4685974" cy="203413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E5AC846-7465-D353-E489-4F81CB5C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70" y="1080804"/>
            <a:ext cx="6422732" cy="19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5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649C9349-1A7D-B6F7-9D1D-63CDA71DB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4691048C-E883-A41A-04F9-2F88973303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0" dirty="0"/>
              <a:t>Autocorrelation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4302263B-66B8-EE9F-D1FE-B16B7FDB0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92349"/>
            <a:ext cx="8520600" cy="5493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Readership shows strong </a:t>
            </a:r>
            <a:r>
              <a:rPr lang="en-GB" b="1" dirty="0"/>
              <a:t>weekly pattern</a:t>
            </a:r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endParaRPr lang="en-GB" noProof="0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noProof="0" dirty="0"/>
              <a:t>When a series is strongly correlated with a </a:t>
            </a:r>
            <a:r>
              <a:rPr lang="en-GB" b="1" noProof="0" dirty="0"/>
              <a:t>time-shifted version of itself</a:t>
            </a:r>
            <a:r>
              <a:rPr lang="en-GB" noProof="0" dirty="0"/>
              <a:t>, it exhibits </a:t>
            </a:r>
            <a:r>
              <a:rPr lang="en-GB" b="1" noProof="0" dirty="0"/>
              <a:t>autocorrelation</a:t>
            </a:r>
            <a:endParaRPr lang="en-GB" noProof="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17AA868-6331-3227-AE40-9243D3BC1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3" y="1499399"/>
            <a:ext cx="8615764" cy="4161069"/>
          </a:xfrm>
          <a:prstGeom prst="rect">
            <a:avLst/>
          </a:prstGeom>
        </p:spPr>
      </p:pic>
      <p:pic>
        <p:nvPicPr>
          <p:cNvPr id="7" name="Immagine 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ABD01CC-025E-11F0-6D77-2790126B0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81" y="1172818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8DDA93CF-8FA9-69AF-2D56-357CDA38B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>
            <a:extLst>
              <a:ext uri="{FF2B5EF4-FFF2-40B4-BE49-F238E27FC236}">
                <a16:creationId xmlns:a16="http://schemas.microsoft.com/office/drawing/2014/main" id="{DB97B17C-7510-D199-4DE6-48B5688960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noProof="0" dirty="0"/>
              <a:t>Mean Absolute Error (MAE)</a:t>
            </a:r>
          </a:p>
        </p:txBody>
      </p:sp>
      <p:sp>
        <p:nvSpPr>
          <p:cNvPr id="84" name="Google Shape;84;p14">
            <a:extLst>
              <a:ext uri="{FF2B5EF4-FFF2-40B4-BE49-F238E27FC236}">
                <a16:creationId xmlns:a16="http://schemas.microsoft.com/office/drawing/2014/main" id="{BEC002BB-19E0-E6C5-8C1F-8D6911EAC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234697"/>
            <a:ext cx="8520600" cy="5202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Quantitative</a:t>
            </a:r>
            <a:r>
              <a:rPr lang="en-GB" dirty="0"/>
              <a:t> assessment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b="1" noProof="0" dirty="0"/>
          </a:p>
          <a:p>
            <a:endParaRPr lang="en-GB" b="1" dirty="0"/>
          </a:p>
          <a:p>
            <a:endParaRPr lang="en-GB" b="1" noProof="0" dirty="0"/>
          </a:p>
          <a:p>
            <a:r>
              <a:rPr lang="en-GB" dirty="0"/>
              <a:t>H</a:t>
            </a:r>
            <a:r>
              <a:rPr lang="en-GB" noProof="0" dirty="0"/>
              <a:t>ow </a:t>
            </a:r>
            <a:r>
              <a:rPr lang="en-GB" b="1" noProof="0" dirty="0"/>
              <a:t>far</a:t>
            </a:r>
            <a:r>
              <a:rPr lang="en-GB" noProof="0" dirty="0"/>
              <a:t> the predictions are, on average, from the true observations:</a:t>
            </a:r>
            <a:br>
              <a:rPr lang="en-GB" noProof="0" dirty="0"/>
            </a:br>
            <a:endParaRPr lang="en-GB" sz="2000" noProof="0" dirty="0"/>
          </a:p>
          <a:p>
            <a:r>
              <a:rPr lang="en-GB" sz="1800" dirty="0"/>
              <a:t>Absolute errors are </a:t>
            </a:r>
            <a:r>
              <a:rPr lang="en-GB" sz="1800" b="1" dirty="0"/>
              <a:t>hard</a:t>
            </a:r>
            <a:r>
              <a:rPr lang="en-GB" sz="1800" dirty="0"/>
              <a:t> to interpret (large or small?):</a:t>
            </a:r>
          </a:p>
          <a:p>
            <a:r>
              <a:rPr lang="en-GB" sz="2000" dirty="0"/>
              <a:t> </a:t>
            </a:r>
          </a:p>
          <a:p>
            <a:pPr marL="120650" indent="0">
              <a:buNone/>
            </a:pPr>
            <a:r>
              <a:rPr lang="en-GB" sz="1800" dirty="0"/>
              <a:t> </a:t>
            </a:r>
          </a:p>
          <a:p>
            <a:pPr lvl="0"/>
            <a:endParaRPr lang="en-GB" sz="1800" noProof="0" dirty="0"/>
          </a:p>
          <a:p>
            <a:pPr lvl="0"/>
            <a:endParaRPr lang="en-GB" noProof="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CD0DDBB-6B2D-A2B4-935D-D18B54E74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4" y="1663398"/>
            <a:ext cx="7772400" cy="2493238"/>
          </a:xfrm>
          <a:prstGeom prst="rect">
            <a:avLst/>
          </a:prstGeom>
        </p:spPr>
      </p:pic>
      <p:pic>
        <p:nvPicPr>
          <p:cNvPr id="12" name="Immagine 11" descr="Immagine che contiene testo, Carattere, bianco&#10;&#10;Il contenuto generato dall'IA potrebbe non essere corretto.">
            <a:extLst>
              <a:ext uri="{FF2B5EF4-FFF2-40B4-BE49-F238E27FC236}">
                <a16:creationId xmlns:a16="http://schemas.microsoft.com/office/drawing/2014/main" id="{D9C68437-62A7-74DD-8868-C09C9C3CA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24" y="5376782"/>
            <a:ext cx="5617234" cy="885600"/>
          </a:xfrm>
          <a:prstGeom prst="rect">
            <a:avLst/>
          </a:prstGeom>
        </p:spPr>
      </p:pic>
      <p:pic>
        <p:nvPicPr>
          <p:cNvPr id="13" name="Immagine 12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F1136FE-8872-451B-AC36-3A5787562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83" y="5376782"/>
            <a:ext cx="270870" cy="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609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1488FF-DD04-4F1A-9AB7-D2F27367F34D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e9b5433c-2372-4cb7-8bab-09518096b29b"/>
    <ds:schemaRef ds:uri="3bd0d43f-5e5b-43cd-b6fc-691bd77672c6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5C608A0-0E7D-48DE-9202-C7501813C7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79B8F8-8B0B-409E-9F87-43E5BEC442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d0d43f-5e5b-43cd-b6fc-691bd77672c6"/>
    <ds:schemaRef ds:uri="e9b5433c-2372-4cb7-8bab-09518096b2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32278</TotalTime>
  <Words>1708</Words>
  <Application>Microsoft Macintosh PowerPoint</Application>
  <PresentationFormat>Presentazione su schermo (4:3)</PresentationFormat>
  <Paragraphs>541</Paragraphs>
  <Slides>45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49" baseType="lpstr">
      <vt:lpstr>Arial</vt:lpstr>
      <vt:lpstr>Economica</vt:lpstr>
      <vt:lpstr>Open Sans</vt:lpstr>
      <vt:lpstr>Luxe</vt:lpstr>
      <vt:lpstr>Time Series</vt:lpstr>
      <vt:lpstr>Objectives</vt:lpstr>
      <vt:lpstr>Definition of time serie</vt:lpstr>
      <vt:lpstr>Chicago Transit Authority Dataset</vt:lpstr>
      <vt:lpstr>Forecasting</vt:lpstr>
      <vt:lpstr>Seasonality</vt:lpstr>
      <vt:lpstr>Naive forecasting </vt:lpstr>
      <vt:lpstr>Autocorrelation</vt:lpstr>
      <vt:lpstr>Mean Absolute Error (MAE)</vt:lpstr>
      <vt:lpstr>Mean Absolute Percentage Error (MAPE)</vt:lpstr>
      <vt:lpstr>Mean Squared Error (MSE)</vt:lpstr>
      <vt:lpstr> Long-Term Patterns (1)</vt:lpstr>
      <vt:lpstr>Long-Term Patterns (2)</vt:lpstr>
      <vt:lpstr>Long-Term Patterns (3)</vt:lpstr>
      <vt:lpstr>Autoregressive Moving Average (ARMA) (1)</vt:lpstr>
      <vt:lpstr>Autoregressive Moving Average (ARMA) (2)</vt:lpstr>
      <vt:lpstr>Differencing (1)</vt:lpstr>
      <vt:lpstr>Differencing (2)</vt:lpstr>
      <vt:lpstr>Differencing (3)</vt:lpstr>
      <vt:lpstr>Autoregressive Integrated Moving Average (ARIMA)</vt:lpstr>
      <vt:lpstr>Seasonal ARIMA (SARIMA)</vt:lpstr>
      <vt:lpstr>Statsmodels library</vt:lpstr>
      <vt:lpstr>Recurrent Neuron</vt:lpstr>
      <vt:lpstr>Unrolling through time</vt:lpstr>
      <vt:lpstr>Recurrent Layer</vt:lpstr>
      <vt:lpstr>Mini-batches</vt:lpstr>
      <vt:lpstr>Unrolling through time the layer</vt:lpstr>
      <vt:lpstr>Recurrent Architectures: sequence-to-sequence</vt:lpstr>
      <vt:lpstr>Recurrent Architectures: sequence-to-vector</vt:lpstr>
      <vt:lpstr>Recurrent Architectures: vector-to-sequence</vt:lpstr>
      <vt:lpstr>Recurrent Architectures: encoder-decoder</vt:lpstr>
      <vt:lpstr>Backpropagation Through Time (1)</vt:lpstr>
      <vt:lpstr>Backpropagation Through Time (2)</vt:lpstr>
      <vt:lpstr>Backpropagation Through Time (3)</vt:lpstr>
      <vt:lpstr>Truncation length</vt:lpstr>
      <vt:lpstr>Application to Forecasting</vt:lpstr>
      <vt:lpstr>XXX</vt:lpstr>
      <vt:lpstr>XXX</vt:lpstr>
      <vt:lpstr>XXX</vt:lpstr>
      <vt:lpstr>XXX</vt:lpstr>
      <vt:lpstr>XXX</vt:lpstr>
      <vt:lpstr>XXX</vt:lpstr>
      <vt:lpstr>XXX</vt:lpstr>
      <vt:lpstr>XXX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34</cp:revision>
  <dcterms:modified xsi:type="dcterms:W3CDTF">2026-01-21T11:06:01Z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